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unknown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63"/>
  </p:notesMasterIdLst>
  <p:sldIdLst>
    <p:sldId id="257" r:id="rId2"/>
    <p:sldId id="258" r:id="rId3"/>
    <p:sldId id="327" r:id="rId4"/>
    <p:sldId id="315" r:id="rId5"/>
    <p:sldId id="316" r:id="rId6"/>
    <p:sldId id="334" r:id="rId7"/>
    <p:sldId id="335" r:id="rId8"/>
    <p:sldId id="317" r:id="rId9"/>
    <p:sldId id="328" r:id="rId10"/>
    <p:sldId id="318" r:id="rId11"/>
    <p:sldId id="377" r:id="rId12"/>
    <p:sldId id="336" r:id="rId13"/>
    <p:sldId id="323" r:id="rId14"/>
    <p:sldId id="365" r:id="rId15"/>
    <p:sldId id="366" r:id="rId16"/>
    <p:sldId id="337" r:id="rId17"/>
    <p:sldId id="329" r:id="rId18"/>
    <p:sldId id="338" r:id="rId19"/>
    <p:sldId id="339" r:id="rId20"/>
    <p:sldId id="340" r:id="rId21"/>
    <p:sldId id="367" r:id="rId22"/>
    <p:sldId id="341" r:id="rId23"/>
    <p:sldId id="369" r:id="rId24"/>
    <p:sldId id="342" r:id="rId25"/>
    <p:sldId id="347" r:id="rId26"/>
    <p:sldId id="368" r:id="rId27"/>
    <p:sldId id="370" r:id="rId28"/>
    <p:sldId id="371" r:id="rId29"/>
    <p:sldId id="372" r:id="rId30"/>
    <p:sldId id="376" r:id="rId31"/>
    <p:sldId id="373" r:id="rId32"/>
    <p:sldId id="374" r:id="rId33"/>
    <p:sldId id="375" r:id="rId34"/>
    <p:sldId id="333" r:id="rId35"/>
    <p:sldId id="364" r:id="rId36"/>
    <p:sldId id="348" r:id="rId37"/>
    <p:sldId id="349" r:id="rId38"/>
    <p:sldId id="350" r:id="rId39"/>
    <p:sldId id="351" r:id="rId40"/>
    <p:sldId id="352" r:id="rId41"/>
    <p:sldId id="353" r:id="rId42"/>
    <p:sldId id="354" r:id="rId43"/>
    <p:sldId id="355" r:id="rId44"/>
    <p:sldId id="356" r:id="rId45"/>
    <p:sldId id="357" r:id="rId46"/>
    <p:sldId id="358" r:id="rId47"/>
    <p:sldId id="332" r:id="rId48"/>
    <p:sldId id="346" r:id="rId49"/>
    <p:sldId id="359" r:id="rId50"/>
    <p:sldId id="360" r:id="rId51"/>
    <p:sldId id="361" r:id="rId52"/>
    <p:sldId id="362" r:id="rId53"/>
    <p:sldId id="363" r:id="rId54"/>
    <p:sldId id="379" r:id="rId55"/>
    <p:sldId id="331" r:id="rId56"/>
    <p:sldId id="326" r:id="rId57"/>
    <p:sldId id="330" r:id="rId58"/>
    <p:sldId id="344" r:id="rId59"/>
    <p:sldId id="343" r:id="rId60"/>
    <p:sldId id="345" r:id="rId61"/>
    <p:sldId id="314" r:id="rId62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986E1"/>
    <a:srgbClr val="57A7E9"/>
    <a:srgbClr val="91C5F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1599" autoAdjust="0"/>
    <p:restoredTop sz="94660"/>
  </p:normalViewPr>
  <p:slideViewPr>
    <p:cSldViewPr snapToGrid="0">
      <p:cViewPr varScale="1">
        <p:scale>
          <a:sx n="75" d="100"/>
          <a:sy n="75" d="100"/>
        </p:scale>
        <p:origin x="-834" y="-10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61" Type="http://schemas.openxmlformats.org/officeDocument/2006/relationships/slide" Target="slides/slide60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tableStyles" Target="tableStyle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5.png>
</file>

<file path=ppt/media/image6.png>
</file>

<file path=ppt/media/image7.png>
</file>

<file path=ppt/media/image8.png>
</file>

<file path=ppt/media/image9.jpe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F987CB0-B43C-422D-A586-D40EFB8E8923}" type="datetimeFigureOut">
              <a:rPr lang="ko-KR" altLang="en-US" smtClean="0"/>
              <a:t>2021-07-07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BDFA55C-FC50-45A0-B386-69E5629DE73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3363818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931586BD-0F56-465E-90DD-4F7EB5C22C4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xmlns="" id="{D62D75AF-8D7E-477A-B06A-773B54B18A3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xmlns="" id="{822D08B3-A9A6-4CA5-94A5-60BE4193B8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2021-07-07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xmlns="" id="{825B2C64-F6D0-4564-A934-9F517F7C49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xmlns="" id="{73881C62-2657-4643-9CC9-89D68799A7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32261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0098AADC-F389-4BCD-9E52-49B7E64907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xmlns="" id="{E1A3D60F-143D-47A7-90DD-8D2052D74E4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xmlns="" id="{98D2913F-34A8-4E19-BE54-298D842C8B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2021-07-07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xmlns="" id="{C86ADB15-0821-4678-8A84-0615C96187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xmlns="" id="{FE5E1647-A311-42C8-900F-03252A535E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113683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xmlns="" id="{742E21EA-AC61-43C5-AA22-71763E0491C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1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xmlns="" id="{7ED08377-D434-4883-933D-05403373BCD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1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xmlns="" id="{B76BEFAE-52A5-4771-A24E-66D37EDBFE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2021-07-07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xmlns="" id="{67F5FDAD-E360-45AB-9254-5D5A1437A3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xmlns="" id="{B879758A-1063-49CC-A47B-5A24925A91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058271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BC9BCD5E-CF2F-45CD-A1C5-FACE037AE6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xmlns="" id="{06340CAA-7987-4F30-B10A-034CDBA23AC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xmlns="" id="{208DEE94-B9EB-437B-B87B-4D63439559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2021-07-07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xmlns="" id="{20C7A974-A07A-49C2-B147-F6EC850539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xmlns="" id="{894EDD24-940C-445F-B974-623173FA1A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806939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6955FC26-2554-4ACE-AD62-BF4C0D1507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1" y="1709740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xmlns="" id="{35F7A203-776E-48E1-8F52-E0C0617239D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1" y="4589465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xmlns="" id="{022283AA-0163-40C4-BD15-4B5D9779A6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2021-07-07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xmlns="" id="{D1A8905D-720A-4884-BF88-251296BD5C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xmlns="" id="{091F5B7E-479B-4C2C-9C2F-FC3D3BAF24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199717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7A78C707-FFC8-4A24-BA23-EF9EC44675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xmlns="" id="{E2160DF4-3AB1-42B3-8971-B823E5CB29C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xmlns="" id="{EB6BFC4C-B0FA-4F91-8D27-3D1AF4C2C73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xmlns="" id="{62FAC31B-12B8-44B6-A9E9-8F967BCFB4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2021-07-07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xmlns="" id="{5FFAD4C5-4E96-46C0-9033-3CF48A722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xmlns="" id="{F8F5A243-79AB-498E-9F6B-C0EA9EA192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804098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02839153-E8CD-49CF-A352-CE2C89DD0C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7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xmlns="" id="{79D2D86D-B04B-4F6E-8B70-CEEE8EE74D2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xmlns="" id="{1ADF040F-70C5-4670-BDE4-017C92D5B3A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9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xmlns="" id="{002EE54B-8A53-409D-B09E-64BD2F952B8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1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xmlns="" id="{C2B72209-6EC7-4418-A78D-417AB466F56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1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xmlns="" id="{8F99256C-B33C-4980-B58A-185F1B5080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2021-07-07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xmlns="" id="{10D41821-F2CE-4C29-8132-70323EDD61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xmlns="" id="{98C219DB-B597-4742-98CD-2CAE4BE502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6767068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186D106D-5995-4C96-A34B-80776AE9EE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xmlns="" id="{2FF2DA30-6E46-4781-A24E-22BEFDC936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2021-07-07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xmlns="" id="{B6E6DFE5-8E83-400E-805F-69D1FE7310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xmlns="" id="{0DD16593-628A-472D-A9C3-C41BD8886B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6183151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xmlns="" id="{49B1C4D2-3722-4C1D-B0E4-3ABC0DA4CA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2021-07-07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xmlns="" id="{C3A393B7-AE11-4029-9D65-0BDEFB02DC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xmlns="" id="{DB9F3B94-79EC-477D-B625-FF12E8701F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955190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68D40AC1-6795-4CA4-8863-90C130E9FF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xmlns="" id="{B0AA3D37-5CDD-4F3C-8395-110B381166E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7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xmlns="" id="{2E09C48F-85AB-4E64-BEFA-3A18C6A9F9C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xmlns="" id="{B6C7D03F-6B67-4E51-B669-6A0E67E1E6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2021-07-07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xmlns="" id="{085481C9-7778-4E3B-A752-9007B5C851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xmlns="" id="{E0C20EB4-E727-4E37-91E3-2D601E7FF3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7998816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850C0D57-3EBF-4D7D-9103-029D562A31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xmlns="" id="{1925C662-F8E6-4896-9E6B-19D16B20995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7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 dirty="0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xmlns="" id="{57ED9F6B-4286-432D-A5CB-100E7F77658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xmlns="" id="{CBAD39F7-71D8-4D10-B6E7-04E0D95EBD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2021-07-07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xmlns="" id="{043C73A8-E25B-4949-B956-80A5EC260F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xmlns="" id="{777CE8D1-E11F-4E87-B585-E1E5C94635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418521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xmlns="" id="{7718C337-9B27-40D3-A9B2-4005EE7EA8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7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xmlns="" id="{9B69189F-28A1-4057-8CE9-3B76810BF95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xmlns="" id="{65F256D8-7BB6-49E2-954E-EF9E05DBF8F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2021-07-07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xmlns="" id="{DB38B22D-A8A6-4CDF-89EF-E670765EC8E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xmlns="" id="{DEBBC4C3-52FC-436A-A3AE-F6A5F52B660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281930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4" Type="http://schemas.openxmlformats.org/officeDocument/2006/relationships/image" Target="../media/image44.png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그룹 12">
            <a:extLst>
              <a:ext uri="{FF2B5EF4-FFF2-40B4-BE49-F238E27FC236}">
                <a16:creationId xmlns:a16="http://schemas.microsoft.com/office/drawing/2014/main" xmlns="" id="{035CCED8-2603-41F5-BFD5-02733E5542B9}"/>
              </a:ext>
            </a:extLst>
          </p:cNvPr>
          <p:cNvGrpSpPr/>
          <p:nvPr/>
        </p:nvGrpSpPr>
        <p:grpSpPr>
          <a:xfrm>
            <a:off x="3056333" y="1150609"/>
            <a:ext cx="5866059" cy="1971450"/>
            <a:chOff x="4296000" y="1509721"/>
            <a:chExt cx="3600000" cy="3600000"/>
          </a:xfrm>
        </p:grpSpPr>
        <p:sp>
          <p:nvSpPr>
            <p:cNvPr id="6" name="사각형: 둥근 모서리 5">
              <a:extLst>
                <a:ext uri="{FF2B5EF4-FFF2-40B4-BE49-F238E27FC236}">
                  <a16:creationId xmlns:a16="http://schemas.microsoft.com/office/drawing/2014/main" xmlns="" id="{FD216280-87A2-4EBA-BCB2-3F18B6E50A8F}"/>
                </a:ext>
              </a:extLst>
            </p:cNvPr>
            <p:cNvSpPr/>
            <p:nvPr/>
          </p:nvSpPr>
          <p:spPr>
            <a:xfrm>
              <a:off x="4296000" y="1509721"/>
              <a:ext cx="3600000" cy="3600000"/>
            </a:xfrm>
            <a:prstGeom prst="roundRect">
              <a:avLst>
                <a:gd name="adj" fmla="val 17957"/>
              </a:avLst>
            </a:prstGeom>
            <a:solidFill>
              <a:srgbClr val="1986E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grpSp>
          <p:nvGrpSpPr>
            <p:cNvPr id="12" name="그룹 11">
              <a:extLst>
                <a:ext uri="{FF2B5EF4-FFF2-40B4-BE49-F238E27FC236}">
                  <a16:creationId xmlns:a16="http://schemas.microsoft.com/office/drawing/2014/main" xmlns="" id="{4E23BAE4-EAAF-449B-8536-2BFA5CA28922}"/>
                </a:ext>
              </a:extLst>
            </p:cNvPr>
            <p:cNvGrpSpPr/>
            <p:nvPr/>
          </p:nvGrpSpPr>
          <p:grpSpPr>
            <a:xfrm>
              <a:off x="4457925" y="1872327"/>
              <a:ext cx="3288792" cy="2971217"/>
              <a:chOff x="4657780" y="2476497"/>
              <a:chExt cx="3396687" cy="3068693"/>
            </a:xfrm>
          </p:grpSpPr>
          <p:sp>
            <p:nvSpPr>
              <p:cNvPr id="10" name="사각형: 둥근 모서리 9">
                <a:extLst>
                  <a:ext uri="{FF2B5EF4-FFF2-40B4-BE49-F238E27FC236}">
                    <a16:creationId xmlns:a16="http://schemas.microsoft.com/office/drawing/2014/main" xmlns="" id="{6CC0F4B8-DF2A-4BDD-8CC2-413E22699607}"/>
                  </a:ext>
                </a:extLst>
              </p:cNvPr>
              <p:cNvSpPr/>
              <p:nvPr/>
            </p:nvSpPr>
            <p:spPr>
              <a:xfrm>
                <a:off x="4810353" y="2476497"/>
                <a:ext cx="3091544" cy="2855688"/>
              </a:xfrm>
              <a:prstGeom prst="roundRect">
                <a:avLst>
                  <a:gd name="adj" fmla="val 3002"/>
                </a:avLst>
              </a:prstGeom>
              <a:solidFill>
                <a:schemeClr val="bg1">
                  <a:alpha val="52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defRPr/>
                </a:pPr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11" name="사각형: 둥근 모서리 10">
                <a:extLst>
                  <a:ext uri="{FF2B5EF4-FFF2-40B4-BE49-F238E27FC236}">
                    <a16:creationId xmlns:a16="http://schemas.microsoft.com/office/drawing/2014/main" xmlns="" id="{269DC61A-0A83-4026-BC8E-E8562FBBA64D}"/>
                  </a:ext>
                </a:extLst>
              </p:cNvPr>
              <p:cNvSpPr/>
              <p:nvPr/>
            </p:nvSpPr>
            <p:spPr>
              <a:xfrm>
                <a:off x="4657780" y="2789925"/>
                <a:ext cx="3396687" cy="2755265"/>
              </a:xfrm>
              <a:prstGeom prst="roundRect">
                <a:avLst>
                  <a:gd name="adj" fmla="val 3002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defRPr/>
                </a:pPr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grpSp>
          <p:nvGrpSpPr>
            <p:cNvPr id="9" name="그룹 8">
              <a:extLst>
                <a:ext uri="{FF2B5EF4-FFF2-40B4-BE49-F238E27FC236}">
                  <a16:creationId xmlns:a16="http://schemas.microsoft.com/office/drawing/2014/main" xmlns="" id="{8B833947-C5BA-4A7A-B976-97EA893732F9}"/>
                </a:ext>
              </a:extLst>
            </p:cNvPr>
            <p:cNvGrpSpPr/>
            <p:nvPr/>
          </p:nvGrpSpPr>
          <p:grpSpPr>
            <a:xfrm>
              <a:off x="4296000" y="2396154"/>
              <a:ext cx="3600000" cy="2690375"/>
              <a:chOff x="4556125" y="3001249"/>
              <a:chExt cx="3600000" cy="2690375"/>
            </a:xfrm>
            <a:effectLst>
              <a:outerShdw blurRad="279400" dist="762000" dir="5400000" sx="88000" sy="88000" algn="t" rotWithShape="0">
                <a:prstClr val="black">
                  <a:alpha val="14000"/>
                </a:prstClr>
              </a:outerShdw>
            </a:effectLst>
          </p:grpSpPr>
          <p:sp>
            <p:nvSpPr>
              <p:cNvPr id="7" name="사각형: 둥근 위쪽 모서리 6">
                <a:extLst>
                  <a:ext uri="{FF2B5EF4-FFF2-40B4-BE49-F238E27FC236}">
                    <a16:creationId xmlns:a16="http://schemas.microsoft.com/office/drawing/2014/main" xmlns="" id="{C938BC48-0BA9-4BD4-94E3-CE5D0929E7A5}"/>
                  </a:ext>
                </a:extLst>
              </p:cNvPr>
              <p:cNvSpPr/>
              <p:nvPr/>
            </p:nvSpPr>
            <p:spPr>
              <a:xfrm>
                <a:off x="4556125" y="3213286"/>
                <a:ext cx="3600000" cy="2478338"/>
              </a:xfrm>
              <a:prstGeom prst="round2SameRect">
                <a:avLst>
                  <a:gd name="adj1" fmla="val 6975"/>
                  <a:gd name="adj2" fmla="val 26005"/>
                </a:avLst>
              </a:prstGeom>
              <a:solidFill>
                <a:srgbClr val="48A9F8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defRPr/>
                </a:pPr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8" name="사각형: 둥근 위쪽 모서리 7">
                <a:extLst>
                  <a:ext uri="{FF2B5EF4-FFF2-40B4-BE49-F238E27FC236}">
                    <a16:creationId xmlns:a16="http://schemas.microsoft.com/office/drawing/2014/main" xmlns="" id="{5BE47643-A6A4-4BA3-B2E3-D59C5300AEB4}"/>
                  </a:ext>
                </a:extLst>
              </p:cNvPr>
              <p:cNvSpPr/>
              <p:nvPr/>
            </p:nvSpPr>
            <p:spPr>
              <a:xfrm>
                <a:off x="4556125" y="3001249"/>
                <a:ext cx="1427426" cy="476158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rgbClr val="48A9F8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defRPr/>
                </a:pPr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</p:grpSp>
      <p:sp>
        <p:nvSpPr>
          <p:cNvPr id="2" name="TextBox 1"/>
          <p:cNvSpPr txBox="1"/>
          <p:nvPr/>
        </p:nvSpPr>
        <p:spPr>
          <a:xfrm>
            <a:off x="5065926" y="1951915"/>
            <a:ext cx="346239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5400" b="1" dirty="0">
                <a:solidFill>
                  <a:schemeClr val="bg1"/>
                </a:solidFill>
              </a:rPr>
              <a:t>WEB MES </a:t>
            </a:r>
            <a:endParaRPr lang="ko-KR" altLang="en-US" sz="5400" b="1" dirty="0">
              <a:solidFill>
                <a:schemeClr val="bg1"/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6734725" y="3420281"/>
            <a:ext cx="537329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400" b="1" dirty="0">
                <a:solidFill>
                  <a:schemeClr val="accent1">
                    <a:lumMod val="50000"/>
                  </a:schemeClr>
                </a:solidFill>
              </a:rPr>
              <a:t>TEAM KINGDOM</a:t>
            </a:r>
            <a:endParaRPr lang="ko-KR" altLang="en-US" sz="4400" b="1" dirty="0">
              <a:solidFill>
                <a:schemeClr val="accent1">
                  <a:lumMod val="50000"/>
                </a:schemeClr>
              </a:solidFill>
            </a:endParaRPr>
          </a:p>
        </p:txBody>
      </p:sp>
      <p:grpSp>
        <p:nvGrpSpPr>
          <p:cNvPr id="110" name="Group 32">
            <a:extLst>
              <a:ext uri="{FF2B5EF4-FFF2-40B4-BE49-F238E27FC236}">
                <a16:creationId xmlns:a16="http://schemas.microsoft.com/office/drawing/2014/main" xmlns="" id="{ADBDB7E4-D64F-4B1E-AF9A-FE8222E33AE5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3275833" y="4028457"/>
            <a:ext cx="509987" cy="528691"/>
            <a:chOff x="1860" y="113"/>
            <a:chExt cx="3954" cy="4099"/>
          </a:xfrm>
          <a:solidFill>
            <a:schemeClr val="bg1">
              <a:lumMod val="95000"/>
            </a:schemeClr>
          </a:solidFill>
        </p:grpSpPr>
        <p:sp>
          <p:nvSpPr>
            <p:cNvPr id="111" name="Freeform 34">
              <a:extLst>
                <a:ext uri="{FF2B5EF4-FFF2-40B4-BE49-F238E27FC236}">
                  <a16:creationId xmlns:a16="http://schemas.microsoft.com/office/drawing/2014/main" xmlns="" id="{D0F621FE-CF97-442A-A733-26E34D2B60B9}"/>
                </a:ext>
              </a:extLst>
            </p:cNvPr>
            <p:cNvSpPr>
              <a:spLocks/>
            </p:cNvSpPr>
            <p:nvPr/>
          </p:nvSpPr>
          <p:spPr bwMode="auto">
            <a:xfrm>
              <a:off x="2619" y="2497"/>
              <a:ext cx="363" cy="188"/>
            </a:xfrm>
            <a:custGeom>
              <a:avLst/>
              <a:gdLst>
                <a:gd name="T0" fmla="*/ 67 w 363"/>
                <a:gd name="T1" fmla="*/ 0 h 188"/>
                <a:gd name="T2" fmla="*/ 84 w 363"/>
                <a:gd name="T3" fmla="*/ 0 h 188"/>
                <a:gd name="T4" fmla="*/ 306 w 363"/>
                <a:gd name="T5" fmla="*/ 49 h 188"/>
                <a:gd name="T6" fmla="*/ 323 w 363"/>
                <a:gd name="T7" fmla="*/ 55 h 188"/>
                <a:gd name="T8" fmla="*/ 338 w 363"/>
                <a:gd name="T9" fmla="*/ 66 h 188"/>
                <a:gd name="T10" fmla="*/ 349 w 363"/>
                <a:gd name="T11" fmla="*/ 80 h 188"/>
                <a:gd name="T12" fmla="*/ 358 w 363"/>
                <a:gd name="T13" fmla="*/ 97 h 188"/>
                <a:gd name="T14" fmla="*/ 363 w 363"/>
                <a:gd name="T15" fmla="*/ 114 h 188"/>
                <a:gd name="T16" fmla="*/ 362 w 363"/>
                <a:gd name="T17" fmla="*/ 132 h 188"/>
                <a:gd name="T18" fmla="*/ 355 w 363"/>
                <a:gd name="T19" fmla="*/ 152 h 188"/>
                <a:gd name="T20" fmla="*/ 344 w 363"/>
                <a:gd name="T21" fmla="*/ 167 h 188"/>
                <a:gd name="T22" fmla="*/ 329 w 363"/>
                <a:gd name="T23" fmla="*/ 178 h 188"/>
                <a:gd name="T24" fmla="*/ 312 w 363"/>
                <a:gd name="T25" fmla="*/ 185 h 188"/>
                <a:gd name="T26" fmla="*/ 292 w 363"/>
                <a:gd name="T27" fmla="*/ 188 h 188"/>
                <a:gd name="T28" fmla="*/ 288 w 363"/>
                <a:gd name="T29" fmla="*/ 188 h 188"/>
                <a:gd name="T30" fmla="*/ 287 w 363"/>
                <a:gd name="T31" fmla="*/ 188 h 188"/>
                <a:gd name="T32" fmla="*/ 284 w 363"/>
                <a:gd name="T33" fmla="*/ 188 h 188"/>
                <a:gd name="T34" fmla="*/ 282 w 363"/>
                <a:gd name="T35" fmla="*/ 188 h 188"/>
                <a:gd name="T36" fmla="*/ 278 w 363"/>
                <a:gd name="T37" fmla="*/ 188 h 188"/>
                <a:gd name="T38" fmla="*/ 56 w 363"/>
                <a:gd name="T39" fmla="*/ 139 h 188"/>
                <a:gd name="T40" fmla="*/ 39 w 363"/>
                <a:gd name="T41" fmla="*/ 133 h 188"/>
                <a:gd name="T42" fmla="*/ 25 w 363"/>
                <a:gd name="T43" fmla="*/ 122 h 188"/>
                <a:gd name="T44" fmla="*/ 13 w 363"/>
                <a:gd name="T45" fmla="*/ 108 h 188"/>
                <a:gd name="T46" fmla="*/ 5 w 363"/>
                <a:gd name="T47" fmla="*/ 91 h 188"/>
                <a:gd name="T48" fmla="*/ 0 w 363"/>
                <a:gd name="T49" fmla="*/ 73 h 188"/>
                <a:gd name="T50" fmla="*/ 1 w 363"/>
                <a:gd name="T51" fmla="*/ 56 h 188"/>
                <a:gd name="T52" fmla="*/ 7 w 363"/>
                <a:gd name="T53" fmla="*/ 39 h 188"/>
                <a:gd name="T54" fmla="*/ 17 w 363"/>
                <a:gd name="T55" fmla="*/ 25 h 188"/>
                <a:gd name="T56" fmla="*/ 32 w 363"/>
                <a:gd name="T57" fmla="*/ 12 h 188"/>
                <a:gd name="T58" fmla="*/ 48 w 363"/>
                <a:gd name="T59" fmla="*/ 4 h 188"/>
                <a:gd name="T60" fmla="*/ 67 w 363"/>
                <a:gd name="T61" fmla="*/ 0 h 1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363" h="188">
                  <a:moveTo>
                    <a:pt x="67" y="0"/>
                  </a:moveTo>
                  <a:lnTo>
                    <a:pt x="84" y="0"/>
                  </a:lnTo>
                  <a:lnTo>
                    <a:pt x="306" y="49"/>
                  </a:lnTo>
                  <a:lnTo>
                    <a:pt x="323" y="55"/>
                  </a:lnTo>
                  <a:lnTo>
                    <a:pt x="338" y="66"/>
                  </a:lnTo>
                  <a:lnTo>
                    <a:pt x="349" y="80"/>
                  </a:lnTo>
                  <a:lnTo>
                    <a:pt x="358" y="97"/>
                  </a:lnTo>
                  <a:lnTo>
                    <a:pt x="363" y="114"/>
                  </a:lnTo>
                  <a:lnTo>
                    <a:pt x="362" y="132"/>
                  </a:lnTo>
                  <a:lnTo>
                    <a:pt x="355" y="152"/>
                  </a:lnTo>
                  <a:lnTo>
                    <a:pt x="344" y="167"/>
                  </a:lnTo>
                  <a:lnTo>
                    <a:pt x="329" y="178"/>
                  </a:lnTo>
                  <a:lnTo>
                    <a:pt x="312" y="185"/>
                  </a:lnTo>
                  <a:lnTo>
                    <a:pt x="292" y="188"/>
                  </a:lnTo>
                  <a:lnTo>
                    <a:pt x="288" y="188"/>
                  </a:lnTo>
                  <a:lnTo>
                    <a:pt x="287" y="188"/>
                  </a:lnTo>
                  <a:lnTo>
                    <a:pt x="284" y="188"/>
                  </a:lnTo>
                  <a:lnTo>
                    <a:pt x="282" y="188"/>
                  </a:lnTo>
                  <a:lnTo>
                    <a:pt x="278" y="188"/>
                  </a:lnTo>
                  <a:lnTo>
                    <a:pt x="56" y="139"/>
                  </a:lnTo>
                  <a:lnTo>
                    <a:pt x="39" y="133"/>
                  </a:lnTo>
                  <a:lnTo>
                    <a:pt x="25" y="122"/>
                  </a:lnTo>
                  <a:lnTo>
                    <a:pt x="13" y="108"/>
                  </a:lnTo>
                  <a:lnTo>
                    <a:pt x="5" y="91"/>
                  </a:lnTo>
                  <a:lnTo>
                    <a:pt x="0" y="73"/>
                  </a:lnTo>
                  <a:lnTo>
                    <a:pt x="1" y="56"/>
                  </a:lnTo>
                  <a:lnTo>
                    <a:pt x="7" y="39"/>
                  </a:lnTo>
                  <a:lnTo>
                    <a:pt x="17" y="25"/>
                  </a:lnTo>
                  <a:lnTo>
                    <a:pt x="32" y="12"/>
                  </a:lnTo>
                  <a:lnTo>
                    <a:pt x="48" y="4"/>
                  </a:lnTo>
                  <a:lnTo>
                    <a:pt x="6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112" name="Freeform 35">
              <a:extLst>
                <a:ext uri="{FF2B5EF4-FFF2-40B4-BE49-F238E27FC236}">
                  <a16:creationId xmlns:a16="http://schemas.microsoft.com/office/drawing/2014/main" xmlns="" id="{0E5BB488-7812-48E4-B625-BF0524BE4677}"/>
                </a:ext>
              </a:extLst>
            </p:cNvPr>
            <p:cNvSpPr>
              <a:spLocks/>
            </p:cNvSpPr>
            <p:nvPr/>
          </p:nvSpPr>
          <p:spPr bwMode="auto">
            <a:xfrm>
              <a:off x="2522" y="3121"/>
              <a:ext cx="487" cy="188"/>
            </a:xfrm>
            <a:custGeom>
              <a:avLst/>
              <a:gdLst>
                <a:gd name="T0" fmla="*/ 56 w 487"/>
                <a:gd name="T1" fmla="*/ 0 h 188"/>
                <a:gd name="T2" fmla="*/ 77 w 487"/>
                <a:gd name="T3" fmla="*/ 2 h 188"/>
                <a:gd name="T4" fmla="*/ 431 w 487"/>
                <a:gd name="T5" fmla="*/ 56 h 188"/>
                <a:gd name="T6" fmla="*/ 451 w 487"/>
                <a:gd name="T7" fmla="*/ 64 h 188"/>
                <a:gd name="T8" fmla="*/ 467 w 487"/>
                <a:gd name="T9" fmla="*/ 76 h 188"/>
                <a:gd name="T10" fmla="*/ 480 w 487"/>
                <a:gd name="T11" fmla="*/ 94 h 188"/>
                <a:gd name="T12" fmla="*/ 487 w 487"/>
                <a:gd name="T13" fmla="*/ 112 h 188"/>
                <a:gd name="T14" fmla="*/ 486 w 487"/>
                <a:gd name="T15" fmla="*/ 133 h 188"/>
                <a:gd name="T16" fmla="*/ 485 w 487"/>
                <a:gd name="T17" fmla="*/ 150 h 188"/>
                <a:gd name="T18" fmla="*/ 478 w 487"/>
                <a:gd name="T19" fmla="*/ 163 h 188"/>
                <a:gd name="T20" fmla="*/ 469 w 487"/>
                <a:gd name="T21" fmla="*/ 173 h 188"/>
                <a:gd name="T22" fmla="*/ 456 w 487"/>
                <a:gd name="T23" fmla="*/ 182 h 188"/>
                <a:gd name="T24" fmla="*/ 441 w 487"/>
                <a:gd name="T25" fmla="*/ 187 h 188"/>
                <a:gd name="T26" fmla="*/ 424 w 487"/>
                <a:gd name="T27" fmla="*/ 188 h 188"/>
                <a:gd name="T28" fmla="*/ 420 w 487"/>
                <a:gd name="T29" fmla="*/ 188 h 188"/>
                <a:gd name="T30" fmla="*/ 418 w 487"/>
                <a:gd name="T31" fmla="*/ 188 h 188"/>
                <a:gd name="T32" fmla="*/ 416 w 487"/>
                <a:gd name="T33" fmla="*/ 188 h 188"/>
                <a:gd name="T34" fmla="*/ 414 w 487"/>
                <a:gd name="T35" fmla="*/ 188 h 188"/>
                <a:gd name="T36" fmla="*/ 410 w 487"/>
                <a:gd name="T37" fmla="*/ 188 h 188"/>
                <a:gd name="T38" fmla="*/ 56 w 487"/>
                <a:gd name="T39" fmla="*/ 133 h 188"/>
                <a:gd name="T40" fmla="*/ 36 w 487"/>
                <a:gd name="T41" fmla="*/ 126 h 188"/>
                <a:gd name="T42" fmla="*/ 20 w 487"/>
                <a:gd name="T43" fmla="*/ 114 h 188"/>
                <a:gd name="T44" fmla="*/ 7 w 487"/>
                <a:gd name="T45" fmla="*/ 96 h 188"/>
                <a:gd name="T46" fmla="*/ 0 w 487"/>
                <a:gd name="T47" fmla="*/ 77 h 188"/>
                <a:gd name="T48" fmla="*/ 1 w 487"/>
                <a:gd name="T49" fmla="*/ 56 h 188"/>
                <a:gd name="T50" fmla="*/ 8 w 487"/>
                <a:gd name="T51" fmla="*/ 36 h 188"/>
                <a:gd name="T52" fmla="*/ 21 w 487"/>
                <a:gd name="T53" fmla="*/ 20 h 188"/>
                <a:gd name="T54" fmla="*/ 37 w 487"/>
                <a:gd name="T55" fmla="*/ 8 h 188"/>
                <a:gd name="T56" fmla="*/ 56 w 487"/>
                <a:gd name="T57" fmla="*/ 0 h 1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487" h="188">
                  <a:moveTo>
                    <a:pt x="56" y="0"/>
                  </a:moveTo>
                  <a:lnTo>
                    <a:pt x="77" y="2"/>
                  </a:lnTo>
                  <a:lnTo>
                    <a:pt x="431" y="56"/>
                  </a:lnTo>
                  <a:lnTo>
                    <a:pt x="451" y="64"/>
                  </a:lnTo>
                  <a:lnTo>
                    <a:pt x="467" y="76"/>
                  </a:lnTo>
                  <a:lnTo>
                    <a:pt x="480" y="94"/>
                  </a:lnTo>
                  <a:lnTo>
                    <a:pt x="487" y="112"/>
                  </a:lnTo>
                  <a:lnTo>
                    <a:pt x="486" y="133"/>
                  </a:lnTo>
                  <a:lnTo>
                    <a:pt x="485" y="150"/>
                  </a:lnTo>
                  <a:lnTo>
                    <a:pt x="478" y="163"/>
                  </a:lnTo>
                  <a:lnTo>
                    <a:pt x="469" y="173"/>
                  </a:lnTo>
                  <a:lnTo>
                    <a:pt x="456" y="182"/>
                  </a:lnTo>
                  <a:lnTo>
                    <a:pt x="441" y="187"/>
                  </a:lnTo>
                  <a:lnTo>
                    <a:pt x="424" y="188"/>
                  </a:lnTo>
                  <a:lnTo>
                    <a:pt x="420" y="188"/>
                  </a:lnTo>
                  <a:lnTo>
                    <a:pt x="418" y="188"/>
                  </a:lnTo>
                  <a:lnTo>
                    <a:pt x="416" y="188"/>
                  </a:lnTo>
                  <a:lnTo>
                    <a:pt x="414" y="188"/>
                  </a:lnTo>
                  <a:lnTo>
                    <a:pt x="410" y="188"/>
                  </a:lnTo>
                  <a:lnTo>
                    <a:pt x="56" y="133"/>
                  </a:lnTo>
                  <a:lnTo>
                    <a:pt x="36" y="126"/>
                  </a:lnTo>
                  <a:lnTo>
                    <a:pt x="20" y="114"/>
                  </a:lnTo>
                  <a:lnTo>
                    <a:pt x="7" y="96"/>
                  </a:lnTo>
                  <a:lnTo>
                    <a:pt x="0" y="77"/>
                  </a:lnTo>
                  <a:lnTo>
                    <a:pt x="1" y="56"/>
                  </a:lnTo>
                  <a:lnTo>
                    <a:pt x="8" y="36"/>
                  </a:lnTo>
                  <a:lnTo>
                    <a:pt x="21" y="20"/>
                  </a:lnTo>
                  <a:lnTo>
                    <a:pt x="37" y="8"/>
                  </a:lnTo>
                  <a:lnTo>
                    <a:pt x="5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113" name="Freeform 36">
              <a:extLst>
                <a:ext uri="{FF2B5EF4-FFF2-40B4-BE49-F238E27FC236}">
                  <a16:creationId xmlns:a16="http://schemas.microsoft.com/office/drawing/2014/main" xmlns="" id="{BD7684FD-2965-4B4D-BEA4-A4EE48E4E7A1}"/>
                </a:ext>
              </a:extLst>
            </p:cNvPr>
            <p:cNvSpPr>
              <a:spLocks/>
            </p:cNvSpPr>
            <p:nvPr/>
          </p:nvSpPr>
          <p:spPr bwMode="auto">
            <a:xfrm>
              <a:off x="2723" y="1893"/>
              <a:ext cx="223" cy="146"/>
            </a:xfrm>
            <a:custGeom>
              <a:avLst/>
              <a:gdLst>
                <a:gd name="T0" fmla="*/ 56 w 223"/>
                <a:gd name="T1" fmla="*/ 0 h 146"/>
                <a:gd name="T2" fmla="*/ 77 w 223"/>
                <a:gd name="T3" fmla="*/ 1 h 146"/>
                <a:gd name="T4" fmla="*/ 168 w 223"/>
                <a:gd name="T5" fmla="*/ 15 h 146"/>
                <a:gd name="T6" fmla="*/ 187 w 223"/>
                <a:gd name="T7" fmla="*/ 22 h 146"/>
                <a:gd name="T8" fmla="*/ 204 w 223"/>
                <a:gd name="T9" fmla="*/ 34 h 146"/>
                <a:gd name="T10" fmla="*/ 217 w 223"/>
                <a:gd name="T11" fmla="*/ 51 h 146"/>
                <a:gd name="T12" fmla="*/ 223 w 223"/>
                <a:gd name="T13" fmla="*/ 71 h 146"/>
                <a:gd name="T14" fmla="*/ 223 w 223"/>
                <a:gd name="T15" fmla="*/ 90 h 146"/>
                <a:gd name="T16" fmla="*/ 220 w 223"/>
                <a:gd name="T17" fmla="*/ 107 h 146"/>
                <a:gd name="T18" fmla="*/ 212 w 223"/>
                <a:gd name="T19" fmla="*/ 121 h 146"/>
                <a:gd name="T20" fmla="*/ 198 w 223"/>
                <a:gd name="T21" fmla="*/ 134 h 146"/>
                <a:gd name="T22" fmla="*/ 180 w 223"/>
                <a:gd name="T23" fmla="*/ 143 h 146"/>
                <a:gd name="T24" fmla="*/ 161 w 223"/>
                <a:gd name="T25" fmla="*/ 146 h 146"/>
                <a:gd name="T26" fmla="*/ 147 w 223"/>
                <a:gd name="T27" fmla="*/ 146 h 146"/>
                <a:gd name="T28" fmla="*/ 56 w 223"/>
                <a:gd name="T29" fmla="*/ 133 h 146"/>
                <a:gd name="T30" fmla="*/ 36 w 223"/>
                <a:gd name="T31" fmla="*/ 125 h 146"/>
                <a:gd name="T32" fmla="*/ 20 w 223"/>
                <a:gd name="T33" fmla="*/ 113 h 146"/>
                <a:gd name="T34" fmla="*/ 8 w 223"/>
                <a:gd name="T35" fmla="*/ 95 h 146"/>
                <a:gd name="T36" fmla="*/ 0 w 223"/>
                <a:gd name="T37" fmla="*/ 77 h 146"/>
                <a:gd name="T38" fmla="*/ 1 w 223"/>
                <a:gd name="T39" fmla="*/ 56 h 146"/>
                <a:gd name="T40" fmla="*/ 8 w 223"/>
                <a:gd name="T41" fmla="*/ 36 h 146"/>
                <a:gd name="T42" fmla="*/ 21 w 223"/>
                <a:gd name="T43" fmla="*/ 20 h 146"/>
                <a:gd name="T44" fmla="*/ 37 w 223"/>
                <a:gd name="T45" fmla="*/ 7 h 146"/>
                <a:gd name="T46" fmla="*/ 56 w 223"/>
                <a:gd name="T47" fmla="*/ 0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23" h="146">
                  <a:moveTo>
                    <a:pt x="56" y="0"/>
                  </a:moveTo>
                  <a:lnTo>
                    <a:pt x="77" y="1"/>
                  </a:lnTo>
                  <a:lnTo>
                    <a:pt x="168" y="15"/>
                  </a:lnTo>
                  <a:lnTo>
                    <a:pt x="187" y="22"/>
                  </a:lnTo>
                  <a:lnTo>
                    <a:pt x="204" y="34"/>
                  </a:lnTo>
                  <a:lnTo>
                    <a:pt x="217" y="51"/>
                  </a:lnTo>
                  <a:lnTo>
                    <a:pt x="223" y="71"/>
                  </a:lnTo>
                  <a:lnTo>
                    <a:pt x="223" y="90"/>
                  </a:lnTo>
                  <a:lnTo>
                    <a:pt x="220" y="107"/>
                  </a:lnTo>
                  <a:lnTo>
                    <a:pt x="212" y="121"/>
                  </a:lnTo>
                  <a:lnTo>
                    <a:pt x="198" y="134"/>
                  </a:lnTo>
                  <a:lnTo>
                    <a:pt x="180" y="143"/>
                  </a:lnTo>
                  <a:lnTo>
                    <a:pt x="161" y="146"/>
                  </a:lnTo>
                  <a:lnTo>
                    <a:pt x="147" y="146"/>
                  </a:lnTo>
                  <a:lnTo>
                    <a:pt x="56" y="133"/>
                  </a:lnTo>
                  <a:lnTo>
                    <a:pt x="36" y="125"/>
                  </a:lnTo>
                  <a:lnTo>
                    <a:pt x="20" y="113"/>
                  </a:lnTo>
                  <a:lnTo>
                    <a:pt x="8" y="95"/>
                  </a:lnTo>
                  <a:lnTo>
                    <a:pt x="0" y="77"/>
                  </a:lnTo>
                  <a:lnTo>
                    <a:pt x="1" y="56"/>
                  </a:lnTo>
                  <a:lnTo>
                    <a:pt x="8" y="36"/>
                  </a:lnTo>
                  <a:lnTo>
                    <a:pt x="21" y="20"/>
                  </a:lnTo>
                  <a:lnTo>
                    <a:pt x="37" y="7"/>
                  </a:lnTo>
                  <a:lnTo>
                    <a:pt x="5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114" name="Freeform 37">
              <a:extLst>
                <a:ext uri="{FF2B5EF4-FFF2-40B4-BE49-F238E27FC236}">
                  <a16:creationId xmlns:a16="http://schemas.microsoft.com/office/drawing/2014/main" xmlns="" id="{755D8D0A-BC11-4D85-B950-37A6DAA6887C}"/>
                </a:ext>
              </a:extLst>
            </p:cNvPr>
            <p:cNvSpPr>
              <a:spLocks/>
            </p:cNvSpPr>
            <p:nvPr/>
          </p:nvSpPr>
          <p:spPr bwMode="auto">
            <a:xfrm>
              <a:off x="3488" y="2720"/>
              <a:ext cx="1665" cy="201"/>
            </a:xfrm>
            <a:custGeom>
              <a:avLst/>
              <a:gdLst>
                <a:gd name="T0" fmla="*/ 1597 w 1665"/>
                <a:gd name="T1" fmla="*/ 0 h 201"/>
                <a:gd name="T2" fmla="*/ 1613 w 1665"/>
                <a:gd name="T3" fmla="*/ 2 h 201"/>
                <a:gd name="T4" fmla="*/ 1629 w 1665"/>
                <a:gd name="T5" fmla="*/ 8 h 201"/>
                <a:gd name="T6" fmla="*/ 1644 w 1665"/>
                <a:gd name="T7" fmla="*/ 18 h 201"/>
                <a:gd name="T8" fmla="*/ 1655 w 1665"/>
                <a:gd name="T9" fmla="*/ 32 h 201"/>
                <a:gd name="T10" fmla="*/ 1663 w 1665"/>
                <a:gd name="T11" fmla="*/ 49 h 201"/>
                <a:gd name="T12" fmla="*/ 1665 w 1665"/>
                <a:gd name="T13" fmla="*/ 69 h 201"/>
                <a:gd name="T14" fmla="*/ 1664 w 1665"/>
                <a:gd name="T15" fmla="*/ 88 h 201"/>
                <a:gd name="T16" fmla="*/ 1657 w 1665"/>
                <a:gd name="T17" fmla="*/ 105 h 201"/>
                <a:gd name="T18" fmla="*/ 1647 w 1665"/>
                <a:gd name="T19" fmla="*/ 119 h 201"/>
                <a:gd name="T20" fmla="*/ 1633 w 1665"/>
                <a:gd name="T21" fmla="*/ 129 h 201"/>
                <a:gd name="T22" fmla="*/ 1616 w 1665"/>
                <a:gd name="T23" fmla="*/ 136 h 201"/>
                <a:gd name="T24" fmla="*/ 1597 w 1665"/>
                <a:gd name="T25" fmla="*/ 138 h 201"/>
                <a:gd name="T26" fmla="*/ 68 w 1665"/>
                <a:gd name="T27" fmla="*/ 201 h 201"/>
                <a:gd name="T28" fmla="*/ 52 w 1665"/>
                <a:gd name="T29" fmla="*/ 199 h 201"/>
                <a:gd name="T30" fmla="*/ 36 w 1665"/>
                <a:gd name="T31" fmla="*/ 192 h 201"/>
                <a:gd name="T32" fmla="*/ 21 w 1665"/>
                <a:gd name="T33" fmla="*/ 181 h 201"/>
                <a:gd name="T34" fmla="*/ 10 w 1665"/>
                <a:gd name="T35" fmla="*/ 168 h 201"/>
                <a:gd name="T36" fmla="*/ 3 w 1665"/>
                <a:gd name="T37" fmla="*/ 151 h 201"/>
                <a:gd name="T38" fmla="*/ 0 w 1665"/>
                <a:gd name="T39" fmla="*/ 131 h 201"/>
                <a:gd name="T40" fmla="*/ 1 w 1665"/>
                <a:gd name="T41" fmla="*/ 112 h 201"/>
                <a:gd name="T42" fmla="*/ 9 w 1665"/>
                <a:gd name="T43" fmla="*/ 95 h 201"/>
                <a:gd name="T44" fmla="*/ 19 w 1665"/>
                <a:gd name="T45" fmla="*/ 80 h 201"/>
                <a:gd name="T46" fmla="*/ 32 w 1665"/>
                <a:gd name="T47" fmla="*/ 71 h 201"/>
                <a:gd name="T48" fmla="*/ 50 w 1665"/>
                <a:gd name="T49" fmla="*/ 64 h 201"/>
                <a:gd name="T50" fmla="*/ 68 w 1665"/>
                <a:gd name="T51" fmla="*/ 62 h 201"/>
                <a:gd name="T52" fmla="*/ 1597 w 1665"/>
                <a:gd name="T53" fmla="*/ 0 h 2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665" h="201">
                  <a:moveTo>
                    <a:pt x="1597" y="0"/>
                  </a:moveTo>
                  <a:lnTo>
                    <a:pt x="1613" y="2"/>
                  </a:lnTo>
                  <a:lnTo>
                    <a:pt x="1629" y="8"/>
                  </a:lnTo>
                  <a:lnTo>
                    <a:pt x="1644" y="18"/>
                  </a:lnTo>
                  <a:lnTo>
                    <a:pt x="1655" y="32"/>
                  </a:lnTo>
                  <a:lnTo>
                    <a:pt x="1663" y="49"/>
                  </a:lnTo>
                  <a:lnTo>
                    <a:pt x="1665" y="69"/>
                  </a:lnTo>
                  <a:lnTo>
                    <a:pt x="1664" y="88"/>
                  </a:lnTo>
                  <a:lnTo>
                    <a:pt x="1657" y="105"/>
                  </a:lnTo>
                  <a:lnTo>
                    <a:pt x="1647" y="119"/>
                  </a:lnTo>
                  <a:lnTo>
                    <a:pt x="1633" y="129"/>
                  </a:lnTo>
                  <a:lnTo>
                    <a:pt x="1616" y="136"/>
                  </a:lnTo>
                  <a:lnTo>
                    <a:pt x="1597" y="138"/>
                  </a:lnTo>
                  <a:lnTo>
                    <a:pt x="68" y="201"/>
                  </a:lnTo>
                  <a:lnTo>
                    <a:pt x="52" y="199"/>
                  </a:lnTo>
                  <a:lnTo>
                    <a:pt x="36" y="192"/>
                  </a:lnTo>
                  <a:lnTo>
                    <a:pt x="21" y="181"/>
                  </a:lnTo>
                  <a:lnTo>
                    <a:pt x="10" y="168"/>
                  </a:lnTo>
                  <a:lnTo>
                    <a:pt x="3" y="151"/>
                  </a:lnTo>
                  <a:lnTo>
                    <a:pt x="0" y="131"/>
                  </a:lnTo>
                  <a:lnTo>
                    <a:pt x="1" y="112"/>
                  </a:lnTo>
                  <a:lnTo>
                    <a:pt x="9" y="95"/>
                  </a:lnTo>
                  <a:lnTo>
                    <a:pt x="19" y="80"/>
                  </a:lnTo>
                  <a:lnTo>
                    <a:pt x="32" y="71"/>
                  </a:lnTo>
                  <a:lnTo>
                    <a:pt x="50" y="64"/>
                  </a:lnTo>
                  <a:lnTo>
                    <a:pt x="68" y="62"/>
                  </a:lnTo>
                  <a:lnTo>
                    <a:pt x="159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115" name="Freeform 38">
              <a:extLst>
                <a:ext uri="{FF2B5EF4-FFF2-40B4-BE49-F238E27FC236}">
                  <a16:creationId xmlns:a16="http://schemas.microsoft.com/office/drawing/2014/main" xmlns="" id="{36B1EFFB-C191-4261-9FF2-5B092C42683A}"/>
                </a:ext>
              </a:extLst>
            </p:cNvPr>
            <p:cNvSpPr>
              <a:spLocks/>
            </p:cNvSpPr>
            <p:nvPr/>
          </p:nvSpPr>
          <p:spPr bwMode="auto">
            <a:xfrm>
              <a:off x="3515" y="3344"/>
              <a:ext cx="1667" cy="201"/>
            </a:xfrm>
            <a:custGeom>
              <a:avLst/>
              <a:gdLst>
                <a:gd name="T0" fmla="*/ 1615 w 1667"/>
                <a:gd name="T1" fmla="*/ 0 h 201"/>
                <a:gd name="T2" fmla="*/ 1631 w 1667"/>
                <a:gd name="T3" fmla="*/ 6 h 201"/>
                <a:gd name="T4" fmla="*/ 1645 w 1667"/>
                <a:gd name="T5" fmla="*/ 16 h 201"/>
                <a:gd name="T6" fmla="*/ 1656 w 1667"/>
                <a:gd name="T7" fmla="*/ 31 h 201"/>
                <a:gd name="T8" fmla="*/ 1663 w 1667"/>
                <a:gd name="T9" fmla="*/ 50 h 201"/>
                <a:gd name="T10" fmla="*/ 1667 w 1667"/>
                <a:gd name="T11" fmla="*/ 70 h 201"/>
                <a:gd name="T12" fmla="*/ 1664 w 1667"/>
                <a:gd name="T13" fmla="*/ 89 h 201"/>
                <a:gd name="T14" fmla="*/ 1658 w 1667"/>
                <a:gd name="T15" fmla="*/ 106 h 201"/>
                <a:gd name="T16" fmla="*/ 1647 w 1667"/>
                <a:gd name="T17" fmla="*/ 121 h 201"/>
                <a:gd name="T18" fmla="*/ 1633 w 1667"/>
                <a:gd name="T19" fmla="*/ 131 h 201"/>
                <a:gd name="T20" fmla="*/ 1617 w 1667"/>
                <a:gd name="T21" fmla="*/ 137 h 201"/>
                <a:gd name="T22" fmla="*/ 1597 w 1667"/>
                <a:gd name="T23" fmla="*/ 139 h 201"/>
                <a:gd name="T24" fmla="*/ 70 w 1667"/>
                <a:gd name="T25" fmla="*/ 201 h 201"/>
                <a:gd name="T26" fmla="*/ 53 w 1667"/>
                <a:gd name="T27" fmla="*/ 199 h 201"/>
                <a:gd name="T28" fmla="*/ 36 w 1667"/>
                <a:gd name="T29" fmla="*/ 193 h 201"/>
                <a:gd name="T30" fmla="*/ 22 w 1667"/>
                <a:gd name="T31" fmla="*/ 183 h 201"/>
                <a:gd name="T32" fmla="*/ 10 w 1667"/>
                <a:gd name="T33" fmla="*/ 169 h 201"/>
                <a:gd name="T34" fmla="*/ 3 w 1667"/>
                <a:gd name="T35" fmla="*/ 152 h 201"/>
                <a:gd name="T36" fmla="*/ 0 w 1667"/>
                <a:gd name="T37" fmla="*/ 132 h 201"/>
                <a:gd name="T38" fmla="*/ 3 w 1667"/>
                <a:gd name="T39" fmla="*/ 113 h 201"/>
                <a:gd name="T40" fmla="*/ 9 w 1667"/>
                <a:gd name="T41" fmla="*/ 96 h 201"/>
                <a:gd name="T42" fmla="*/ 19 w 1667"/>
                <a:gd name="T43" fmla="*/ 82 h 201"/>
                <a:gd name="T44" fmla="*/ 33 w 1667"/>
                <a:gd name="T45" fmla="*/ 71 h 201"/>
                <a:gd name="T46" fmla="*/ 50 w 1667"/>
                <a:gd name="T47" fmla="*/ 65 h 201"/>
                <a:gd name="T48" fmla="*/ 70 w 1667"/>
                <a:gd name="T49" fmla="*/ 62 h 201"/>
                <a:gd name="T50" fmla="*/ 1597 w 1667"/>
                <a:gd name="T51" fmla="*/ 0 h 201"/>
                <a:gd name="T52" fmla="*/ 1615 w 1667"/>
                <a:gd name="T53" fmla="*/ 0 h 2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667" h="201">
                  <a:moveTo>
                    <a:pt x="1615" y="0"/>
                  </a:moveTo>
                  <a:lnTo>
                    <a:pt x="1631" y="6"/>
                  </a:lnTo>
                  <a:lnTo>
                    <a:pt x="1645" y="16"/>
                  </a:lnTo>
                  <a:lnTo>
                    <a:pt x="1656" y="31"/>
                  </a:lnTo>
                  <a:lnTo>
                    <a:pt x="1663" y="50"/>
                  </a:lnTo>
                  <a:lnTo>
                    <a:pt x="1667" y="70"/>
                  </a:lnTo>
                  <a:lnTo>
                    <a:pt x="1664" y="89"/>
                  </a:lnTo>
                  <a:lnTo>
                    <a:pt x="1658" y="106"/>
                  </a:lnTo>
                  <a:lnTo>
                    <a:pt x="1647" y="121"/>
                  </a:lnTo>
                  <a:lnTo>
                    <a:pt x="1633" y="131"/>
                  </a:lnTo>
                  <a:lnTo>
                    <a:pt x="1617" y="137"/>
                  </a:lnTo>
                  <a:lnTo>
                    <a:pt x="1597" y="139"/>
                  </a:lnTo>
                  <a:lnTo>
                    <a:pt x="70" y="201"/>
                  </a:lnTo>
                  <a:lnTo>
                    <a:pt x="53" y="199"/>
                  </a:lnTo>
                  <a:lnTo>
                    <a:pt x="36" y="193"/>
                  </a:lnTo>
                  <a:lnTo>
                    <a:pt x="22" y="183"/>
                  </a:lnTo>
                  <a:lnTo>
                    <a:pt x="10" y="169"/>
                  </a:lnTo>
                  <a:lnTo>
                    <a:pt x="3" y="152"/>
                  </a:lnTo>
                  <a:lnTo>
                    <a:pt x="0" y="132"/>
                  </a:lnTo>
                  <a:lnTo>
                    <a:pt x="3" y="113"/>
                  </a:lnTo>
                  <a:lnTo>
                    <a:pt x="9" y="96"/>
                  </a:lnTo>
                  <a:lnTo>
                    <a:pt x="19" y="82"/>
                  </a:lnTo>
                  <a:lnTo>
                    <a:pt x="33" y="71"/>
                  </a:lnTo>
                  <a:lnTo>
                    <a:pt x="50" y="65"/>
                  </a:lnTo>
                  <a:lnTo>
                    <a:pt x="70" y="62"/>
                  </a:lnTo>
                  <a:lnTo>
                    <a:pt x="1597" y="0"/>
                  </a:lnTo>
                  <a:lnTo>
                    <a:pt x="161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116" name="Freeform 39">
              <a:extLst>
                <a:ext uri="{FF2B5EF4-FFF2-40B4-BE49-F238E27FC236}">
                  <a16:creationId xmlns:a16="http://schemas.microsoft.com/office/drawing/2014/main" xmlns="" id="{0AC94565-57F2-454E-9372-7DFB9261242C}"/>
                </a:ext>
              </a:extLst>
            </p:cNvPr>
            <p:cNvSpPr>
              <a:spLocks/>
            </p:cNvSpPr>
            <p:nvPr/>
          </p:nvSpPr>
          <p:spPr bwMode="auto">
            <a:xfrm>
              <a:off x="3440" y="1477"/>
              <a:ext cx="1665" cy="200"/>
            </a:xfrm>
            <a:custGeom>
              <a:avLst/>
              <a:gdLst>
                <a:gd name="T0" fmla="*/ 1595 w 1665"/>
                <a:gd name="T1" fmla="*/ 0 h 200"/>
                <a:gd name="T2" fmla="*/ 1613 w 1665"/>
                <a:gd name="T3" fmla="*/ 1 h 200"/>
                <a:gd name="T4" fmla="*/ 1629 w 1665"/>
                <a:gd name="T5" fmla="*/ 9 h 200"/>
                <a:gd name="T6" fmla="*/ 1644 w 1665"/>
                <a:gd name="T7" fmla="*/ 19 h 200"/>
                <a:gd name="T8" fmla="*/ 1655 w 1665"/>
                <a:gd name="T9" fmla="*/ 33 h 200"/>
                <a:gd name="T10" fmla="*/ 1662 w 1665"/>
                <a:gd name="T11" fmla="*/ 50 h 200"/>
                <a:gd name="T12" fmla="*/ 1665 w 1665"/>
                <a:gd name="T13" fmla="*/ 69 h 200"/>
                <a:gd name="T14" fmla="*/ 1662 w 1665"/>
                <a:gd name="T15" fmla="*/ 89 h 200"/>
                <a:gd name="T16" fmla="*/ 1656 w 1665"/>
                <a:gd name="T17" fmla="*/ 106 h 200"/>
                <a:gd name="T18" fmla="*/ 1646 w 1665"/>
                <a:gd name="T19" fmla="*/ 120 h 200"/>
                <a:gd name="T20" fmla="*/ 1633 w 1665"/>
                <a:gd name="T21" fmla="*/ 130 h 200"/>
                <a:gd name="T22" fmla="*/ 1615 w 1665"/>
                <a:gd name="T23" fmla="*/ 136 h 200"/>
                <a:gd name="T24" fmla="*/ 1595 w 1665"/>
                <a:gd name="T25" fmla="*/ 138 h 200"/>
                <a:gd name="T26" fmla="*/ 68 w 1665"/>
                <a:gd name="T27" fmla="*/ 200 h 200"/>
                <a:gd name="T28" fmla="*/ 52 w 1665"/>
                <a:gd name="T29" fmla="*/ 199 h 200"/>
                <a:gd name="T30" fmla="*/ 34 w 1665"/>
                <a:gd name="T31" fmla="*/ 192 h 200"/>
                <a:gd name="T32" fmla="*/ 21 w 1665"/>
                <a:gd name="T33" fmla="*/ 182 h 200"/>
                <a:gd name="T34" fmla="*/ 9 w 1665"/>
                <a:gd name="T35" fmla="*/ 168 h 200"/>
                <a:gd name="T36" fmla="*/ 2 w 1665"/>
                <a:gd name="T37" fmla="*/ 151 h 200"/>
                <a:gd name="T38" fmla="*/ 0 w 1665"/>
                <a:gd name="T39" fmla="*/ 132 h 200"/>
                <a:gd name="T40" fmla="*/ 1 w 1665"/>
                <a:gd name="T41" fmla="*/ 112 h 200"/>
                <a:gd name="T42" fmla="*/ 8 w 1665"/>
                <a:gd name="T43" fmla="*/ 95 h 200"/>
                <a:gd name="T44" fmla="*/ 18 w 1665"/>
                <a:gd name="T45" fmla="*/ 81 h 200"/>
                <a:gd name="T46" fmla="*/ 32 w 1665"/>
                <a:gd name="T47" fmla="*/ 71 h 200"/>
                <a:gd name="T48" fmla="*/ 49 w 1665"/>
                <a:gd name="T49" fmla="*/ 65 h 200"/>
                <a:gd name="T50" fmla="*/ 68 w 1665"/>
                <a:gd name="T51" fmla="*/ 62 h 200"/>
                <a:gd name="T52" fmla="*/ 1595 w 1665"/>
                <a:gd name="T53" fmla="*/ 0 h 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665" h="200">
                  <a:moveTo>
                    <a:pt x="1595" y="0"/>
                  </a:moveTo>
                  <a:lnTo>
                    <a:pt x="1613" y="1"/>
                  </a:lnTo>
                  <a:lnTo>
                    <a:pt x="1629" y="9"/>
                  </a:lnTo>
                  <a:lnTo>
                    <a:pt x="1644" y="19"/>
                  </a:lnTo>
                  <a:lnTo>
                    <a:pt x="1655" y="33"/>
                  </a:lnTo>
                  <a:lnTo>
                    <a:pt x="1662" y="50"/>
                  </a:lnTo>
                  <a:lnTo>
                    <a:pt x="1665" y="69"/>
                  </a:lnTo>
                  <a:lnTo>
                    <a:pt x="1662" y="89"/>
                  </a:lnTo>
                  <a:lnTo>
                    <a:pt x="1656" y="106"/>
                  </a:lnTo>
                  <a:lnTo>
                    <a:pt x="1646" y="120"/>
                  </a:lnTo>
                  <a:lnTo>
                    <a:pt x="1633" y="130"/>
                  </a:lnTo>
                  <a:lnTo>
                    <a:pt x="1615" y="136"/>
                  </a:lnTo>
                  <a:lnTo>
                    <a:pt x="1595" y="138"/>
                  </a:lnTo>
                  <a:lnTo>
                    <a:pt x="68" y="200"/>
                  </a:lnTo>
                  <a:lnTo>
                    <a:pt x="52" y="199"/>
                  </a:lnTo>
                  <a:lnTo>
                    <a:pt x="34" y="192"/>
                  </a:lnTo>
                  <a:lnTo>
                    <a:pt x="21" y="182"/>
                  </a:lnTo>
                  <a:lnTo>
                    <a:pt x="9" y="168"/>
                  </a:lnTo>
                  <a:lnTo>
                    <a:pt x="2" y="151"/>
                  </a:lnTo>
                  <a:lnTo>
                    <a:pt x="0" y="132"/>
                  </a:lnTo>
                  <a:lnTo>
                    <a:pt x="1" y="112"/>
                  </a:lnTo>
                  <a:lnTo>
                    <a:pt x="8" y="95"/>
                  </a:lnTo>
                  <a:lnTo>
                    <a:pt x="18" y="81"/>
                  </a:lnTo>
                  <a:lnTo>
                    <a:pt x="32" y="71"/>
                  </a:lnTo>
                  <a:lnTo>
                    <a:pt x="49" y="65"/>
                  </a:lnTo>
                  <a:lnTo>
                    <a:pt x="68" y="62"/>
                  </a:lnTo>
                  <a:lnTo>
                    <a:pt x="159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117" name="Freeform 40">
              <a:extLst>
                <a:ext uri="{FF2B5EF4-FFF2-40B4-BE49-F238E27FC236}">
                  <a16:creationId xmlns:a16="http://schemas.microsoft.com/office/drawing/2014/main" xmlns="" id="{F5476DD7-79A4-4D81-9949-79A2B38E74CA}"/>
                </a:ext>
              </a:extLst>
            </p:cNvPr>
            <p:cNvSpPr>
              <a:spLocks/>
            </p:cNvSpPr>
            <p:nvPr/>
          </p:nvSpPr>
          <p:spPr bwMode="auto">
            <a:xfrm>
              <a:off x="3459" y="2094"/>
              <a:ext cx="1667" cy="202"/>
            </a:xfrm>
            <a:custGeom>
              <a:avLst/>
              <a:gdLst>
                <a:gd name="T0" fmla="*/ 1597 w 1667"/>
                <a:gd name="T1" fmla="*/ 0 h 202"/>
                <a:gd name="T2" fmla="*/ 1615 w 1667"/>
                <a:gd name="T3" fmla="*/ 3 h 202"/>
                <a:gd name="T4" fmla="*/ 1631 w 1667"/>
                <a:gd name="T5" fmla="*/ 9 h 202"/>
                <a:gd name="T6" fmla="*/ 1646 w 1667"/>
                <a:gd name="T7" fmla="*/ 20 h 202"/>
                <a:gd name="T8" fmla="*/ 1657 w 1667"/>
                <a:gd name="T9" fmla="*/ 34 h 202"/>
                <a:gd name="T10" fmla="*/ 1665 w 1667"/>
                <a:gd name="T11" fmla="*/ 50 h 202"/>
                <a:gd name="T12" fmla="*/ 1667 w 1667"/>
                <a:gd name="T13" fmla="*/ 70 h 202"/>
                <a:gd name="T14" fmla="*/ 1665 w 1667"/>
                <a:gd name="T15" fmla="*/ 90 h 202"/>
                <a:gd name="T16" fmla="*/ 1658 w 1667"/>
                <a:gd name="T17" fmla="*/ 107 h 202"/>
                <a:gd name="T18" fmla="*/ 1648 w 1667"/>
                <a:gd name="T19" fmla="*/ 121 h 202"/>
                <a:gd name="T20" fmla="*/ 1635 w 1667"/>
                <a:gd name="T21" fmla="*/ 131 h 202"/>
                <a:gd name="T22" fmla="*/ 1617 w 1667"/>
                <a:gd name="T23" fmla="*/ 137 h 202"/>
                <a:gd name="T24" fmla="*/ 1597 w 1667"/>
                <a:gd name="T25" fmla="*/ 139 h 202"/>
                <a:gd name="T26" fmla="*/ 70 w 1667"/>
                <a:gd name="T27" fmla="*/ 202 h 202"/>
                <a:gd name="T28" fmla="*/ 53 w 1667"/>
                <a:gd name="T29" fmla="*/ 199 h 202"/>
                <a:gd name="T30" fmla="*/ 36 w 1667"/>
                <a:gd name="T31" fmla="*/ 193 h 202"/>
                <a:gd name="T32" fmla="*/ 23 w 1667"/>
                <a:gd name="T33" fmla="*/ 183 h 202"/>
                <a:gd name="T34" fmla="*/ 12 w 1667"/>
                <a:gd name="T35" fmla="*/ 169 h 202"/>
                <a:gd name="T36" fmla="*/ 3 w 1667"/>
                <a:gd name="T37" fmla="*/ 152 h 202"/>
                <a:gd name="T38" fmla="*/ 0 w 1667"/>
                <a:gd name="T39" fmla="*/ 132 h 202"/>
                <a:gd name="T40" fmla="*/ 3 w 1667"/>
                <a:gd name="T41" fmla="*/ 113 h 202"/>
                <a:gd name="T42" fmla="*/ 9 w 1667"/>
                <a:gd name="T43" fmla="*/ 96 h 202"/>
                <a:gd name="T44" fmla="*/ 20 w 1667"/>
                <a:gd name="T45" fmla="*/ 82 h 202"/>
                <a:gd name="T46" fmla="*/ 34 w 1667"/>
                <a:gd name="T47" fmla="*/ 72 h 202"/>
                <a:gd name="T48" fmla="*/ 50 w 1667"/>
                <a:gd name="T49" fmla="*/ 65 h 202"/>
                <a:gd name="T50" fmla="*/ 70 w 1667"/>
                <a:gd name="T51" fmla="*/ 64 h 202"/>
                <a:gd name="T52" fmla="*/ 1597 w 1667"/>
                <a:gd name="T53" fmla="*/ 0 h 2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667" h="202">
                  <a:moveTo>
                    <a:pt x="1597" y="0"/>
                  </a:moveTo>
                  <a:lnTo>
                    <a:pt x="1615" y="3"/>
                  </a:lnTo>
                  <a:lnTo>
                    <a:pt x="1631" y="9"/>
                  </a:lnTo>
                  <a:lnTo>
                    <a:pt x="1646" y="20"/>
                  </a:lnTo>
                  <a:lnTo>
                    <a:pt x="1657" y="34"/>
                  </a:lnTo>
                  <a:lnTo>
                    <a:pt x="1665" y="50"/>
                  </a:lnTo>
                  <a:lnTo>
                    <a:pt x="1667" y="70"/>
                  </a:lnTo>
                  <a:lnTo>
                    <a:pt x="1665" y="90"/>
                  </a:lnTo>
                  <a:lnTo>
                    <a:pt x="1658" y="107"/>
                  </a:lnTo>
                  <a:lnTo>
                    <a:pt x="1648" y="121"/>
                  </a:lnTo>
                  <a:lnTo>
                    <a:pt x="1635" y="131"/>
                  </a:lnTo>
                  <a:lnTo>
                    <a:pt x="1617" y="137"/>
                  </a:lnTo>
                  <a:lnTo>
                    <a:pt x="1597" y="139"/>
                  </a:lnTo>
                  <a:lnTo>
                    <a:pt x="70" y="202"/>
                  </a:lnTo>
                  <a:lnTo>
                    <a:pt x="53" y="199"/>
                  </a:lnTo>
                  <a:lnTo>
                    <a:pt x="36" y="193"/>
                  </a:lnTo>
                  <a:lnTo>
                    <a:pt x="23" y="183"/>
                  </a:lnTo>
                  <a:lnTo>
                    <a:pt x="12" y="169"/>
                  </a:lnTo>
                  <a:lnTo>
                    <a:pt x="3" y="152"/>
                  </a:lnTo>
                  <a:lnTo>
                    <a:pt x="0" y="132"/>
                  </a:lnTo>
                  <a:lnTo>
                    <a:pt x="3" y="113"/>
                  </a:lnTo>
                  <a:lnTo>
                    <a:pt x="9" y="96"/>
                  </a:lnTo>
                  <a:lnTo>
                    <a:pt x="20" y="82"/>
                  </a:lnTo>
                  <a:lnTo>
                    <a:pt x="34" y="72"/>
                  </a:lnTo>
                  <a:lnTo>
                    <a:pt x="50" y="65"/>
                  </a:lnTo>
                  <a:lnTo>
                    <a:pt x="70" y="64"/>
                  </a:lnTo>
                  <a:lnTo>
                    <a:pt x="159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118" name="Freeform 41">
              <a:extLst>
                <a:ext uri="{FF2B5EF4-FFF2-40B4-BE49-F238E27FC236}">
                  <a16:creationId xmlns:a16="http://schemas.microsoft.com/office/drawing/2014/main" xmlns="" id="{EB7ACBAE-CDBB-4DCC-BE6E-188E908FCE1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758" y="237"/>
              <a:ext cx="3056" cy="3975"/>
            </a:xfrm>
            <a:custGeom>
              <a:avLst/>
              <a:gdLst>
                <a:gd name="T0" fmla="*/ 1239 w 3056"/>
                <a:gd name="T1" fmla="*/ 156 h 3975"/>
                <a:gd name="T2" fmla="*/ 828 w 3056"/>
                <a:gd name="T3" fmla="*/ 234 h 3975"/>
                <a:gd name="T4" fmla="*/ 429 w 3056"/>
                <a:gd name="T5" fmla="*/ 372 h 3975"/>
                <a:gd name="T6" fmla="*/ 163 w 3056"/>
                <a:gd name="T7" fmla="*/ 508 h 3975"/>
                <a:gd name="T8" fmla="*/ 141 w 3056"/>
                <a:gd name="T9" fmla="*/ 556 h 3975"/>
                <a:gd name="T10" fmla="*/ 280 w 3056"/>
                <a:gd name="T11" fmla="*/ 3540 h 3975"/>
                <a:gd name="T12" fmla="*/ 305 w 3056"/>
                <a:gd name="T13" fmla="*/ 3573 h 3975"/>
                <a:gd name="T14" fmla="*/ 469 w 3056"/>
                <a:gd name="T15" fmla="*/ 3640 h 3975"/>
                <a:gd name="T16" fmla="*/ 864 w 3056"/>
                <a:gd name="T17" fmla="*/ 3761 h 3975"/>
                <a:gd name="T18" fmla="*/ 1272 w 3056"/>
                <a:gd name="T19" fmla="*/ 3825 h 3975"/>
                <a:gd name="T20" fmla="*/ 1683 w 3056"/>
                <a:gd name="T21" fmla="*/ 3827 h 3975"/>
                <a:gd name="T22" fmla="*/ 2089 w 3056"/>
                <a:gd name="T23" fmla="*/ 3771 h 3975"/>
                <a:gd name="T24" fmla="*/ 2484 w 3056"/>
                <a:gd name="T25" fmla="*/ 3657 h 3975"/>
                <a:gd name="T26" fmla="*/ 2861 w 3056"/>
                <a:gd name="T27" fmla="*/ 3483 h 3975"/>
                <a:gd name="T28" fmla="*/ 2907 w 3056"/>
                <a:gd name="T29" fmla="*/ 3443 h 3975"/>
                <a:gd name="T30" fmla="*/ 2777 w 3056"/>
                <a:gd name="T31" fmla="*/ 442 h 3975"/>
                <a:gd name="T32" fmla="*/ 2762 w 3056"/>
                <a:gd name="T33" fmla="*/ 401 h 3975"/>
                <a:gd name="T34" fmla="*/ 2607 w 3056"/>
                <a:gd name="T35" fmla="*/ 331 h 3975"/>
                <a:gd name="T36" fmla="*/ 2206 w 3056"/>
                <a:gd name="T37" fmla="*/ 208 h 3975"/>
                <a:gd name="T38" fmla="*/ 1795 w 3056"/>
                <a:gd name="T39" fmla="*/ 145 h 3975"/>
                <a:gd name="T40" fmla="*/ 1516 w 3056"/>
                <a:gd name="T41" fmla="*/ 0 h 3975"/>
                <a:gd name="T42" fmla="*/ 1951 w 3056"/>
                <a:gd name="T43" fmla="*/ 23 h 3975"/>
                <a:gd name="T44" fmla="*/ 2379 w 3056"/>
                <a:gd name="T45" fmla="*/ 110 h 3975"/>
                <a:gd name="T46" fmla="*/ 2792 w 3056"/>
                <a:gd name="T47" fmla="*/ 260 h 3975"/>
                <a:gd name="T48" fmla="*/ 2873 w 3056"/>
                <a:gd name="T49" fmla="*/ 316 h 3975"/>
                <a:gd name="T50" fmla="*/ 2914 w 3056"/>
                <a:gd name="T51" fmla="*/ 402 h 3975"/>
                <a:gd name="T52" fmla="*/ 3053 w 3056"/>
                <a:gd name="T53" fmla="*/ 3438 h 3975"/>
                <a:gd name="T54" fmla="*/ 3021 w 3056"/>
                <a:gd name="T55" fmla="*/ 3529 h 3975"/>
                <a:gd name="T56" fmla="*/ 2951 w 3056"/>
                <a:gd name="T57" fmla="*/ 3593 h 3975"/>
                <a:gd name="T58" fmla="*/ 2684 w 3056"/>
                <a:gd name="T59" fmla="*/ 3728 h 3975"/>
                <a:gd name="T60" fmla="*/ 2298 w 3056"/>
                <a:gd name="T61" fmla="*/ 3864 h 3975"/>
                <a:gd name="T62" fmla="*/ 1903 w 3056"/>
                <a:gd name="T63" fmla="*/ 3948 h 3975"/>
                <a:gd name="T64" fmla="*/ 1500 w 3056"/>
                <a:gd name="T65" fmla="*/ 3975 h 3975"/>
                <a:gd name="T66" fmla="*/ 1087 w 3056"/>
                <a:gd name="T67" fmla="*/ 3946 h 3975"/>
                <a:gd name="T68" fmla="*/ 680 w 3056"/>
                <a:gd name="T69" fmla="*/ 3862 h 3975"/>
                <a:gd name="T70" fmla="*/ 285 w 3056"/>
                <a:gd name="T71" fmla="*/ 3718 h 3975"/>
                <a:gd name="T72" fmla="*/ 203 w 3056"/>
                <a:gd name="T73" fmla="*/ 3665 h 3975"/>
                <a:gd name="T74" fmla="*/ 150 w 3056"/>
                <a:gd name="T75" fmla="*/ 3568 h 3975"/>
                <a:gd name="T76" fmla="*/ 2 w 3056"/>
                <a:gd name="T77" fmla="*/ 554 h 3975"/>
                <a:gd name="T78" fmla="*/ 24 w 3056"/>
                <a:gd name="T79" fmla="*/ 469 h 3975"/>
                <a:gd name="T80" fmla="*/ 78 w 3056"/>
                <a:gd name="T81" fmla="*/ 397 h 3975"/>
                <a:gd name="T82" fmla="*/ 373 w 3056"/>
                <a:gd name="T83" fmla="*/ 248 h 3975"/>
                <a:gd name="T84" fmla="*/ 792 w 3056"/>
                <a:gd name="T85" fmla="*/ 102 h 3975"/>
                <a:gd name="T86" fmla="*/ 1225 w 3056"/>
                <a:gd name="T87" fmla="*/ 20 h 39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3056" h="3975">
                  <a:moveTo>
                    <a:pt x="1517" y="137"/>
                  </a:moveTo>
                  <a:lnTo>
                    <a:pt x="1378" y="143"/>
                  </a:lnTo>
                  <a:lnTo>
                    <a:pt x="1239" y="156"/>
                  </a:lnTo>
                  <a:lnTo>
                    <a:pt x="1101" y="176"/>
                  </a:lnTo>
                  <a:lnTo>
                    <a:pt x="964" y="202"/>
                  </a:lnTo>
                  <a:lnTo>
                    <a:pt x="828" y="234"/>
                  </a:lnTo>
                  <a:lnTo>
                    <a:pt x="693" y="274"/>
                  </a:lnTo>
                  <a:lnTo>
                    <a:pt x="560" y="320"/>
                  </a:lnTo>
                  <a:lnTo>
                    <a:pt x="429" y="372"/>
                  </a:lnTo>
                  <a:lnTo>
                    <a:pt x="301" y="431"/>
                  </a:lnTo>
                  <a:lnTo>
                    <a:pt x="174" y="497"/>
                  </a:lnTo>
                  <a:lnTo>
                    <a:pt x="163" y="508"/>
                  </a:lnTo>
                  <a:lnTo>
                    <a:pt x="153" y="521"/>
                  </a:lnTo>
                  <a:lnTo>
                    <a:pt x="145" y="539"/>
                  </a:lnTo>
                  <a:lnTo>
                    <a:pt x="141" y="556"/>
                  </a:lnTo>
                  <a:lnTo>
                    <a:pt x="139" y="574"/>
                  </a:lnTo>
                  <a:lnTo>
                    <a:pt x="279" y="3524"/>
                  </a:lnTo>
                  <a:lnTo>
                    <a:pt x="280" y="3540"/>
                  </a:lnTo>
                  <a:lnTo>
                    <a:pt x="285" y="3553"/>
                  </a:lnTo>
                  <a:lnTo>
                    <a:pt x="293" y="3565"/>
                  </a:lnTo>
                  <a:lnTo>
                    <a:pt x="305" y="3573"/>
                  </a:lnTo>
                  <a:lnTo>
                    <a:pt x="320" y="3580"/>
                  </a:lnTo>
                  <a:lnTo>
                    <a:pt x="341" y="3586"/>
                  </a:lnTo>
                  <a:lnTo>
                    <a:pt x="469" y="3640"/>
                  </a:lnTo>
                  <a:lnTo>
                    <a:pt x="599" y="3686"/>
                  </a:lnTo>
                  <a:lnTo>
                    <a:pt x="731" y="3728"/>
                  </a:lnTo>
                  <a:lnTo>
                    <a:pt x="864" y="3761"/>
                  </a:lnTo>
                  <a:lnTo>
                    <a:pt x="1000" y="3788"/>
                  </a:lnTo>
                  <a:lnTo>
                    <a:pt x="1135" y="3810"/>
                  </a:lnTo>
                  <a:lnTo>
                    <a:pt x="1272" y="3825"/>
                  </a:lnTo>
                  <a:lnTo>
                    <a:pt x="1409" y="3832"/>
                  </a:lnTo>
                  <a:lnTo>
                    <a:pt x="1546" y="3833"/>
                  </a:lnTo>
                  <a:lnTo>
                    <a:pt x="1683" y="3827"/>
                  </a:lnTo>
                  <a:lnTo>
                    <a:pt x="1818" y="3816"/>
                  </a:lnTo>
                  <a:lnTo>
                    <a:pt x="1954" y="3797"/>
                  </a:lnTo>
                  <a:lnTo>
                    <a:pt x="2089" y="3771"/>
                  </a:lnTo>
                  <a:lnTo>
                    <a:pt x="2222" y="3740"/>
                  </a:lnTo>
                  <a:lnTo>
                    <a:pt x="2354" y="3701"/>
                  </a:lnTo>
                  <a:lnTo>
                    <a:pt x="2484" y="3657"/>
                  </a:lnTo>
                  <a:lnTo>
                    <a:pt x="2612" y="3604"/>
                  </a:lnTo>
                  <a:lnTo>
                    <a:pt x="2737" y="3547"/>
                  </a:lnTo>
                  <a:lnTo>
                    <a:pt x="2861" y="3483"/>
                  </a:lnTo>
                  <a:lnTo>
                    <a:pt x="2882" y="3468"/>
                  </a:lnTo>
                  <a:lnTo>
                    <a:pt x="2897" y="3456"/>
                  </a:lnTo>
                  <a:lnTo>
                    <a:pt x="2907" y="3443"/>
                  </a:lnTo>
                  <a:lnTo>
                    <a:pt x="2914" y="3425"/>
                  </a:lnTo>
                  <a:lnTo>
                    <a:pt x="2916" y="3405"/>
                  </a:lnTo>
                  <a:lnTo>
                    <a:pt x="2777" y="442"/>
                  </a:lnTo>
                  <a:lnTo>
                    <a:pt x="2776" y="426"/>
                  </a:lnTo>
                  <a:lnTo>
                    <a:pt x="2771" y="412"/>
                  </a:lnTo>
                  <a:lnTo>
                    <a:pt x="2762" y="401"/>
                  </a:lnTo>
                  <a:lnTo>
                    <a:pt x="2751" y="392"/>
                  </a:lnTo>
                  <a:lnTo>
                    <a:pt x="2736" y="386"/>
                  </a:lnTo>
                  <a:lnTo>
                    <a:pt x="2607" y="331"/>
                  </a:lnTo>
                  <a:lnTo>
                    <a:pt x="2475" y="283"/>
                  </a:lnTo>
                  <a:lnTo>
                    <a:pt x="2342" y="242"/>
                  </a:lnTo>
                  <a:lnTo>
                    <a:pt x="2206" y="208"/>
                  </a:lnTo>
                  <a:lnTo>
                    <a:pt x="2070" y="181"/>
                  </a:lnTo>
                  <a:lnTo>
                    <a:pt x="1933" y="160"/>
                  </a:lnTo>
                  <a:lnTo>
                    <a:pt x="1795" y="145"/>
                  </a:lnTo>
                  <a:lnTo>
                    <a:pt x="1655" y="138"/>
                  </a:lnTo>
                  <a:lnTo>
                    <a:pt x="1517" y="137"/>
                  </a:lnTo>
                  <a:close/>
                  <a:moveTo>
                    <a:pt x="1516" y="0"/>
                  </a:moveTo>
                  <a:lnTo>
                    <a:pt x="1662" y="0"/>
                  </a:lnTo>
                  <a:lnTo>
                    <a:pt x="1807" y="8"/>
                  </a:lnTo>
                  <a:lnTo>
                    <a:pt x="1951" y="23"/>
                  </a:lnTo>
                  <a:lnTo>
                    <a:pt x="2096" y="44"/>
                  </a:lnTo>
                  <a:lnTo>
                    <a:pt x="2239" y="74"/>
                  </a:lnTo>
                  <a:lnTo>
                    <a:pt x="2379" y="110"/>
                  </a:lnTo>
                  <a:lnTo>
                    <a:pt x="2520" y="152"/>
                  </a:lnTo>
                  <a:lnTo>
                    <a:pt x="2657" y="203"/>
                  </a:lnTo>
                  <a:lnTo>
                    <a:pt x="2792" y="260"/>
                  </a:lnTo>
                  <a:lnTo>
                    <a:pt x="2822" y="275"/>
                  </a:lnTo>
                  <a:lnTo>
                    <a:pt x="2849" y="294"/>
                  </a:lnTo>
                  <a:lnTo>
                    <a:pt x="2873" y="316"/>
                  </a:lnTo>
                  <a:lnTo>
                    <a:pt x="2892" y="342"/>
                  </a:lnTo>
                  <a:lnTo>
                    <a:pt x="2905" y="371"/>
                  </a:lnTo>
                  <a:lnTo>
                    <a:pt x="2914" y="402"/>
                  </a:lnTo>
                  <a:lnTo>
                    <a:pt x="2916" y="434"/>
                  </a:lnTo>
                  <a:lnTo>
                    <a:pt x="3056" y="3405"/>
                  </a:lnTo>
                  <a:lnTo>
                    <a:pt x="3053" y="3438"/>
                  </a:lnTo>
                  <a:lnTo>
                    <a:pt x="3047" y="3470"/>
                  </a:lnTo>
                  <a:lnTo>
                    <a:pt x="3036" y="3501"/>
                  </a:lnTo>
                  <a:lnTo>
                    <a:pt x="3021" y="3529"/>
                  </a:lnTo>
                  <a:lnTo>
                    <a:pt x="3002" y="3555"/>
                  </a:lnTo>
                  <a:lnTo>
                    <a:pt x="2979" y="3576"/>
                  </a:lnTo>
                  <a:lnTo>
                    <a:pt x="2951" y="3593"/>
                  </a:lnTo>
                  <a:lnTo>
                    <a:pt x="2930" y="3607"/>
                  </a:lnTo>
                  <a:lnTo>
                    <a:pt x="2808" y="3670"/>
                  </a:lnTo>
                  <a:lnTo>
                    <a:pt x="2684" y="3728"/>
                  </a:lnTo>
                  <a:lnTo>
                    <a:pt x="2557" y="3780"/>
                  </a:lnTo>
                  <a:lnTo>
                    <a:pt x="2429" y="3825"/>
                  </a:lnTo>
                  <a:lnTo>
                    <a:pt x="2298" y="3864"/>
                  </a:lnTo>
                  <a:lnTo>
                    <a:pt x="2168" y="3898"/>
                  </a:lnTo>
                  <a:lnTo>
                    <a:pt x="2036" y="3925"/>
                  </a:lnTo>
                  <a:lnTo>
                    <a:pt x="1903" y="3948"/>
                  </a:lnTo>
                  <a:lnTo>
                    <a:pt x="1769" y="3963"/>
                  </a:lnTo>
                  <a:lnTo>
                    <a:pt x="1634" y="3973"/>
                  </a:lnTo>
                  <a:lnTo>
                    <a:pt x="1500" y="3975"/>
                  </a:lnTo>
                  <a:lnTo>
                    <a:pt x="1362" y="3973"/>
                  </a:lnTo>
                  <a:lnTo>
                    <a:pt x="1224" y="3963"/>
                  </a:lnTo>
                  <a:lnTo>
                    <a:pt x="1087" y="3946"/>
                  </a:lnTo>
                  <a:lnTo>
                    <a:pt x="950" y="3925"/>
                  </a:lnTo>
                  <a:lnTo>
                    <a:pt x="815" y="3897"/>
                  </a:lnTo>
                  <a:lnTo>
                    <a:pt x="680" y="3862"/>
                  </a:lnTo>
                  <a:lnTo>
                    <a:pt x="547" y="3821"/>
                  </a:lnTo>
                  <a:lnTo>
                    <a:pt x="415" y="3772"/>
                  </a:lnTo>
                  <a:lnTo>
                    <a:pt x="285" y="3718"/>
                  </a:lnTo>
                  <a:lnTo>
                    <a:pt x="265" y="3711"/>
                  </a:lnTo>
                  <a:lnTo>
                    <a:pt x="231" y="3691"/>
                  </a:lnTo>
                  <a:lnTo>
                    <a:pt x="203" y="3665"/>
                  </a:lnTo>
                  <a:lnTo>
                    <a:pt x="179" y="3637"/>
                  </a:lnTo>
                  <a:lnTo>
                    <a:pt x="162" y="3603"/>
                  </a:lnTo>
                  <a:lnTo>
                    <a:pt x="150" y="3568"/>
                  </a:lnTo>
                  <a:lnTo>
                    <a:pt x="147" y="3531"/>
                  </a:lnTo>
                  <a:lnTo>
                    <a:pt x="0" y="580"/>
                  </a:lnTo>
                  <a:lnTo>
                    <a:pt x="2" y="554"/>
                  </a:lnTo>
                  <a:lnTo>
                    <a:pt x="6" y="525"/>
                  </a:lnTo>
                  <a:lnTo>
                    <a:pt x="14" y="497"/>
                  </a:lnTo>
                  <a:lnTo>
                    <a:pt x="24" y="469"/>
                  </a:lnTo>
                  <a:lnTo>
                    <a:pt x="39" y="443"/>
                  </a:lnTo>
                  <a:lnTo>
                    <a:pt x="56" y="418"/>
                  </a:lnTo>
                  <a:lnTo>
                    <a:pt x="78" y="397"/>
                  </a:lnTo>
                  <a:lnTo>
                    <a:pt x="104" y="378"/>
                  </a:lnTo>
                  <a:lnTo>
                    <a:pt x="238" y="310"/>
                  </a:lnTo>
                  <a:lnTo>
                    <a:pt x="373" y="248"/>
                  </a:lnTo>
                  <a:lnTo>
                    <a:pt x="511" y="193"/>
                  </a:lnTo>
                  <a:lnTo>
                    <a:pt x="650" y="145"/>
                  </a:lnTo>
                  <a:lnTo>
                    <a:pt x="792" y="102"/>
                  </a:lnTo>
                  <a:lnTo>
                    <a:pt x="935" y="69"/>
                  </a:lnTo>
                  <a:lnTo>
                    <a:pt x="1080" y="40"/>
                  </a:lnTo>
                  <a:lnTo>
                    <a:pt x="1225" y="20"/>
                  </a:lnTo>
                  <a:lnTo>
                    <a:pt x="1371" y="7"/>
                  </a:lnTo>
                  <a:lnTo>
                    <a:pt x="151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119" name="Freeform 42">
              <a:extLst>
                <a:ext uri="{FF2B5EF4-FFF2-40B4-BE49-F238E27FC236}">
                  <a16:creationId xmlns:a16="http://schemas.microsoft.com/office/drawing/2014/main" xmlns="" id="{6A3091A3-3FB6-4776-AFD3-02A2C209327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938" y="602"/>
              <a:ext cx="556" cy="556"/>
            </a:xfrm>
            <a:custGeom>
              <a:avLst/>
              <a:gdLst>
                <a:gd name="T0" fmla="*/ 247 w 556"/>
                <a:gd name="T1" fmla="*/ 143 h 556"/>
                <a:gd name="T2" fmla="*/ 192 w 556"/>
                <a:gd name="T3" fmla="*/ 169 h 556"/>
                <a:gd name="T4" fmla="*/ 153 w 556"/>
                <a:gd name="T5" fmla="*/ 217 h 556"/>
                <a:gd name="T6" fmla="*/ 140 w 556"/>
                <a:gd name="T7" fmla="*/ 277 h 556"/>
                <a:gd name="T8" fmla="*/ 153 w 556"/>
                <a:gd name="T9" fmla="*/ 338 h 556"/>
                <a:gd name="T10" fmla="*/ 192 w 556"/>
                <a:gd name="T11" fmla="*/ 386 h 556"/>
                <a:gd name="T12" fmla="*/ 247 w 556"/>
                <a:gd name="T13" fmla="*/ 413 h 556"/>
                <a:gd name="T14" fmla="*/ 310 w 556"/>
                <a:gd name="T15" fmla="*/ 413 h 556"/>
                <a:gd name="T16" fmla="*/ 365 w 556"/>
                <a:gd name="T17" fmla="*/ 386 h 556"/>
                <a:gd name="T18" fmla="*/ 403 w 556"/>
                <a:gd name="T19" fmla="*/ 338 h 556"/>
                <a:gd name="T20" fmla="*/ 417 w 556"/>
                <a:gd name="T21" fmla="*/ 277 h 556"/>
                <a:gd name="T22" fmla="*/ 403 w 556"/>
                <a:gd name="T23" fmla="*/ 217 h 556"/>
                <a:gd name="T24" fmla="*/ 365 w 556"/>
                <a:gd name="T25" fmla="*/ 169 h 556"/>
                <a:gd name="T26" fmla="*/ 310 w 556"/>
                <a:gd name="T27" fmla="*/ 143 h 556"/>
                <a:gd name="T28" fmla="*/ 279 w 556"/>
                <a:gd name="T29" fmla="*/ 0 h 556"/>
                <a:gd name="T30" fmla="*/ 366 w 556"/>
                <a:gd name="T31" fmla="*/ 15 h 556"/>
                <a:gd name="T32" fmla="*/ 442 w 556"/>
                <a:gd name="T33" fmla="*/ 53 h 556"/>
                <a:gd name="T34" fmla="*/ 503 w 556"/>
                <a:gd name="T35" fmla="*/ 114 h 556"/>
                <a:gd name="T36" fmla="*/ 543 w 556"/>
                <a:gd name="T37" fmla="*/ 190 h 556"/>
                <a:gd name="T38" fmla="*/ 556 w 556"/>
                <a:gd name="T39" fmla="*/ 277 h 556"/>
                <a:gd name="T40" fmla="*/ 543 w 556"/>
                <a:gd name="T41" fmla="*/ 365 h 556"/>
                <a:gd name="T42" fmla="*/ 503 w 556"/>
                <a:gd name="T43" fmla="*/ 441 h 556"/>
                <a:gd name="T44" fmla="*/ 442 w 556"/>
                <a:gd name="T45" fmla="*/ 502 h 556"/>
                <a:gd name="T46" fmla="*/ 366 w 556"/>
                <a:gd name="T47" fmla="*/ 541 h 556"/>
                <a:gd name="T48" fmla="*/ 279 w 556"/>
                <a:gd name="T49" fmla="*/ 556 h 556"/>
                <a:gd name="T50" fmla="*/ 191 w 556"/>
                <a:gd name="T51" fmla="*/ 541 h 556"/>
                <a:gd name="T52" fmla="*/ 115 w 556"/>
                <a:gd name="T53" fmla="*/ 502 h 556"/>
                <a:gd name="T54" fmla="*/ 55 w 556"/>
                <a:gd name="T55" fmla="*/ 441 h 556"/>
                <a:gd name="T56" fmla="*/ 15 w 556"/>
                <a:gd name="T57" fmla="*/ 365 h 556"/>
                <a:gd name="T58" fmla="*/ 0 w 556"/>
                <a:gd name="T59" fmla="*/ 277 h 556"/>
                <a:gd name="T60" fmla="*/ 15 w 556"/>
                <a:gd name="T61" fmla="*/ 190 h 556"/>
                <a:gd name="T62" fmla="*/ 55 w 556"/>
                <a:gd name="T63" fmla="*/ 114 h 556"/>
                <a:gd name="T64" fmla="*/ 115 w 556"/>
                <a:gd name="T65" fmla="*/ 53 h 556"/>
                <a:gd name="T66" fmla="*/ 191 w 556"/>
                <a:gd name="T67" fmla="*/ 15 h 556"/>
                <a:gd name="T68" fmla="*/ 279 w 556"/>
                <a:gd name="T69" fmla="*/ 0 h 5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556" h="556">
                  <a:moveTo>
                    <a:pt x="279" y="139"/>
                  </a:moveTo>
                  <a:lnTo>
                    <a:pt x="247" y="143"/>
                  </a:lnTo>
                  <a:lnTo>
                    <a:pt x="218" y="153"/>
                  </a:lnTo>
                  <a:lnTo>
                    <a:pt x="192" y="169"/>
                  </a:lnTo>
                  <a:lnTo>
                    <a:pt x="171" y="191"/>
                  </a:lnTo>
                  <a:lnTo>
                    <a:pt x="153" y="217"/>
                  </a:lnTo>
                  <a:lnTo>
                    <a:pt x="143" y="246"/>
                  </a:lnTo>
                  <a:lnTo>
                    <a:pt x="140" y="277"/>
                  </a:lnTo>
                  <a:lnTo>
                    <a:pt x="143" y="309"/>
                  </a:lnTo>
                  <a:lnTo>
                    <a:pt x="153" y="338"/>
                  </a:lnTo>
                  <a:lnTo>
                    <a:pt x="171" y="364"/>
                  </a:lnTo>
                  <a:lnTo>
                    <a:pt x="192" y="386"/>
                  </a:lnTo>
                  <a:lnTo>
                    <a:pt x="218" y="403"/>
                  </a:lnTo>
                  <a:lnTo>
                    <a:pt x="247" y="413"/>
                  </a:lnTo>
                  <a:lnTo>
                    <a:pt x="279" y="416"/>
                  </a:lnTo>
                  <a:lnTo>
                    <a:pt x="310" y="413"/>
                  </a:lnTo>
                  <a:lnTo>
                    <a:pt x="340" y="403"/>
                  </a:lnTo>
                  <a:lnTo>
                    <a:pt x="365" y="386"/>
                  </a:lnTo>
                  <a:lnTo>
                    <a:pt x="387" y="364"/>
                  </a:lnTo>
                  <a:lnTo>
                    <a:pt x="403" y="338"/>
                  </a:lnTo>
                  <a:lnTo>
                    <a:pt x="413" y="309"/>
                  </a:lnTo>
                  <a:lnTo>
                    <a:pt x="417" y="277"/>
                  </a:lnTo>
                  <a:lnTo>
                    <a:pt x="413" y="246"/>
                  </a:lnTo>
                  <a:lnTo>
                    <a:pt x="403" y="217"/>
                  </a:lnTo>
                  <a:lnTo>
                    <a:pt x="387" y="191"/>
                  </a:lnTo>
                  <a:lnTo>
                    <a:pt x="365" y="169"/>
                  </a:lnTo>
                  <a:lnTo>
                    <a:pt x="340" y="153"/>
                  </a:lnTo>
                  <a:lnTo>
                    <a:pt x="310" y="143"/>
                  </a:lnTo>
                  <a:lnTo>
                    <a:pt x="279" y="139"/>
                  </a:lnTo>
                  <a:close/>
                  <a:moveTo>
                    <a:pt x="279" y="0"/>
                  </a:moveTo>
                  <a:lnTo>
                    <a:pt x="324" y="3"/>
                  </a:lnTo>
                  <a:lnTo>
                    <a:pt x="366" y="15"/>
                  </a:lnTo>
                  <a:lnTo>
                    <a:pt x="406" y="31"/>
                  </a:lnTo>
                  <a:lnTo>
                    <a:pt x="442" y="53"/>
                  </a:lnTo>
                  <a:lnTo>
                    <a:pt x="474" y="82"/>
                  </a:lnTo>
                  <a:lnTo>
                    <a:pt x="503" y="114"/>
                  </a:lnTo>
                  <a:lnTo>
                    <a:pt x="525" y="150"/>
                  </a:lnTo>
                  <a:lnTo>
                    <a:pt x="543" y="190"/>
                  </a:lnTo>
                  <a:lnTo>
                    <a:pt x="552" y="232"/>
                  </a:lnTo>
                  <a:lnTo>
                    <a:pt x="556" y="277"/>
                  </a:lnTo>
                  <a:lnTo>
                    <a:pt x="552" y="323"/>
                  </a:lnTo>
                  <a:lnTo>
                    <a:pt x="543" y="365"/>
                  </a:lnTo>
                  <a:lnTo>
                    <a:pt x="525" y="405"/>
                  </a:lnTo>
                  <a:lnTo>
                    <a:pt x="503" y="441"/>
                  </a:lnTo>
                  <a:lnTo>
                    <a:pt x="474" y="474"/>
                  </a:lnTo>
                  <a:lnTo>
                    <a:pt x="442" y="502"/>
                  </a:lnTo>
                  <a:lnTo>
                    <a:pt x="406" y="525"/>
                  </a:lnTo>
                  <a:lnTo>
                    <a:pt x="366" y="541"/>
                  </a:lnTo>
                  <a:lnTo>
                    <a:pt x="324" y="552"/>
                  </a:lnTo>
                  <a:lnTo>
                    <a:pt x="279" y="556"/>
                  </a:lnTo>
                  <a:lnTo>
                    <a:pt x="234" y="552"/>
                  </a:lnTo>
                  <a:lnTo>
                    <a:pt x="191" y="541"/>
                  </a:lnTo>
                  <a:lnTo>
                    <a:pt x="151" y="525"/>
                  </a:lnTo>
                  <a:lnTo>
                    <a:pt x="115" y="502"/>
                  </a:lnTo>
                  <a:lnTo>
                    <a:pt x="82" y="474"/>
                  </a:lnTo>
                  <a:lnTo>
                    <a:pt x="55" y="441"/>
                  </a:lnTo>
                  <a:lnTo>
                    <a:pt x="31" y="405"/>
                  </a:lnTo>
                  <a:lnTo>
                    <a:pt x="15" y="365"/>
                  </a:lnTo>
                  <a:lnTo>
                    <a:pt x="4" y="323"/>
                  </a:lnTo>
                  <a:lnTo>
                    <a:pt x="0" y="277"/>
                  </a:lnTo>
                  <a:lnTo>
                    <a:pt x="4" y="232"/>
                  </a:lnTo>
                  <a:lnTo>
                    <a:pt x="15" y="190"/>
                  </a:lnTo>
                  <a:lnTo>
                    <a:pt x="31" y="150"/>
                  </a:lnTo>
                  <a:lnTo>
                    <a:pt x="55" y="114"/>
                  </a:lnTo>
                  <a:lnTo>
                    <a:pt x="82" y="82"/>
                  </a:lnTo>
                  <a:lnTo>
                    <a:pt x="115" y="53"/>
                  </a:lnTo>
                  <a:lnTo>
                    <a:pt x="151" y="31"/>
                  </a:lnTo>
                  <a:lnTo>
                    <a:pt x="191" y="15"/>
                  </a:lnTo>
                  <a:lnTo>
                    <a:pt x="234" y="3"/>
                  </a:lnTo>
                  <a:lnTo>
                    <a:pt x="27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120" name="Freeform 43">
              <a:extLst>
                <a:ext uri="{FF2B5EF4-FFF2-40B4-BE49-F238E27FC236}">
                  <a16:creationId xmlns:a16="http://schemas.microsoft.com/office/drawing/2014/main" xmlns="" id="{65454D95-4775-4FDA-9383-66F64043054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60" y="113"/>
              <a:ext cx="2399" cy="3975"/>
            </a:xfrm>
            <a:custGeom>
              <a:avLst/>
              <a:gdLst>
                <a:gd name="T0" fmla="*/ 1225 w 2399"/>
                <a:gd name="T1" fmla="*/ 155 h 3975"/>
                <a:gd name="T2" fmla="*/ 802 w 2399"/>
                <a:gd name="T3" fmla="*/ 233 h 3975"/>
                <a:gd name="T4" fmla="*/ 634 w 2399"/>
                <a:gd name="T5" fmla="*/ 292 h 3975"/>
                <a:gd name="T6" fmla="*/ 142 w 2399"/>
                <a:gd name="T7" fmla="*/ 3238 h 3975"/>
                <a:gd name="T8" fmla="*/ 149 w 2399"/>
                <a:gd name="T9" fmla="*/ 3281 h 3975"/>
                <a:gd name="T10" fmla="*/ 190 w 2399"/>
                <a:gd name="T11" fmla="*/ 3314 h 3975"/>
                <a:gd name="T12" fmla="*/ 501 w 2399"/>
                <a:gd name="T13" fmla="*/ 3510 h 3975"/>
                <a:gd name="T14" fmla="*/ 833 w 2399"/>
                <a:gd name="T15" fmla="*/ 3661 h 3975"/>
                <a:gd name="T16" fmla="*/ 1053 w 2399"/>
                <a:gd name="T17" fmla="*/ 3710 h 3975"/>
                <a:gd name="T18" fmla="*/ 898 w 2399"/>
                <a:gd name="T19" fmla="*/ 704 h 3975"/>
                <a:gd name="T20" fmla="*/ 912 w 2399"/>
                <a:gd name="T21" fmla="*/ 621 h 3975"/>
                <a:gd name="T22" fmla="*/ 954 w 2399"/>
                <a:gd name="T23" fmla="*/ 542 h 3975"/>
                <a:gd name="T24" fmla="*/ 1126 w 2399"/>
                <a:gd name="T25" fmla="*/ 438 h 3975"/>
                <a:gd name="T26" fmla="*/ 1510 w 2399"/>
                <a:gd name="T27" fmla="*/ 281 h 3975"/>
                <a:gd name="T28" fmla="*/ 1912 w 2399"/>
                <a:gd name="T29" fmla="*/ 177 h 3975"/>
                <a:gd name="T30" fmla="*/ 1612 w 2399"/>
                <a:gd name="T31" fmla="*/ 144 h 3975"/>
                <a:gd name="T32" fmla="*/ 1628 w 2399"/>
                <a:gd name="T33" fmla="*/ 2 h 3975"/>
                <a:gd name="T34" fmla="*/ 2063 w 2399"/>
                <a:gd name="T35" fmla="*/ 52 h 3975"/>
                <a:gd name="T36" fmla="*/ 2366 w 2399"/>
                <a:gd name="T37" fmla="*/ 127 h 3975"/>
                <a:gd name="T38" fmla="*/ 2397 w 2399"/>
                <a:gd name="T39" fmla="*/ 164 h 3975"/>
                <a:gd name="T40" fmla="*/ 2392 w 2399"/>
                <a:gd name="T41" fmla="*/ 218 h 3975"/>
                <a:gd name="T42" fmla="*/ 2352 w 2399"/>
                <a:gd name="T43" fmla="*/ 256 h 3975"/>
                <a:gd name="T44" fmla="*/ 2073 w 2399"/>
                <a:gd name="T45" fmla="*/ 285 h 3975"/>
                <a:gd name="T46" fmla="*/ 1685 w 2399"/>
                <a:gd name="T47" fmla="*/ 368 h 3975"/>
                <a:gd name="T48" fmla="*/ 1311 w 2399"/>
                <a:gd name="T49" fmla="*/ 502 h 3975"/>
                <a:gd name="T50" fmla="*/ 1061 w 2399"/>
                <a:gd name="T51" fmla="*/ 632 h 3975"/>
                <a:gd name="T52" fmla="*/ 1039 w 2399"/>
                <a:gd name="T53" fmla="*/ 680 h 3975"/>
                <a:gd name="T54" fmla="*/ 1179 w 2399"/>
                <a:gd name="T55" fmla="*/ 3666 h 3975"/>
                <a:gd name="T56" fmla="*/ 1200 w 2399"/>
                <a:gd name="T57" fmla="*/ 3700 h 3975"/>
                <a:gd name="T58" fmla="*/ 1206 w 2399"/>
                <a:gd name="T59" fmla="*/ 3704 h 3975"/>
                <a:gd name="T60" fmla="*/ 1231 w 2399"/>
                <a:gd name="T61" fmla="*/ 3710 h 3975"/>
                <a:gd name="T62" fmla="*/ 1235 w 2399"/>
                <a:gd name="T63" fmla="*/ 3711 h 3975"/>
                <a:gd name="T64" fmla="*/ 1239 w 2399"/>
                <a:gd name="T65" fmla="*/ 3717 h 3975"/>
                <a:gd name="T66" fmla="*/ 1398 w 2399"/>
                <a:gd name="T67" fmla="*/ 3779 h 3975"/>
                <a:gd name="T68" fmla="*/ 1461 w 2399"/>
                <a:gd name="T69" fmla="*/ 3801 h 3975"/>
                <a:gd name="T70" fmla="*/ 1588 w 2399"/>
                <a:gd name="T71" fmla="*/ 3843 h 3975"/>
                <a:gd name="T72" fmla="*/ 1619 w 2399"/>
                <a:gd name="T73" fmla="*/ 3881 h 3975"/>
                <a:gd name="T74" fmla="*/ 1614 w 2399"/>
                <a:gd name="T75" fmla="*/ 3937 h 3975"/>
                <a:gd name="T76" fmla="*/ 1575 w 2399"/>
                <a:gd name="T77" fmla="*/ 3972 h 3975"/>
                <a:gd name="T78" fmla="*/ 1409 w 2399"/>
                <a:gd name="T79" fmla="*/ 3957 h 3975"/>
                <a:gd name="T80" fmla="*/ 994 w 2399"/>
                <a:gd name="T81" fmla="*/ 3865 h 3975"/>
                <a:gd name="T82" fmla="*/ 597 w 2399"/>
                <a:gd name="T83" fmla="*/ 3713 h 3975"/>
                <a:gd name="T84" fmla="*/ 224 w 2399"/>
                <a:gd name="T85" fmla="*/ 3506 h 3975"/>
                <a:gd name="T86" fmla="*/ 57 w 2399"/>
                <a:gd name="T87" fmla="*/ 3385 h 3975"/>
                <a:gd name="T88" fmla="*/ 5 w 2399"/>
                <a:gd name="T89" fmla="*/ 3286 h 3975"/>
                <a:gd name="T90" fmla="*/ 483 w 2399"/>
                <a:gd name="T91" fmla="*/ 301 h 3975"/>
                <a:gd name="T92" fmla="*/ 531 w 2399"/>
                <a:gd name="T93" fmla="*/ 200 h 3975"/>
                <a:gd name="T94" fmla="*/ 621 w 2399"/>
                <a:gd name="T95" fmla="*/ 134 h 3975"/>
                <a:gd name="T96" fmla="*/ 1048 w 2399"/>
                <a:gd name="T97" fmla="*/ 36 h 3975"/>
                <a:gd name="T98" fmla="*/ 1483 w 2399"/>
                <a:gd name="T99" fmla="*/ 0 h 39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2399" h="3975">
                  <a:moveTo>
                    <a:pt x="1510" y="142"/>
                  </a:moveTo>
                  <a:lnTo>
                    <a:pt x="1367" y="145"/>
                  </a:lnTo>
                  <a:lnTo>
                    <a:pt x="1225" y="155"/>
                  </a:lnTo>
                  <a:lnTo>
                    <a:pt x="1083" y="174"/>
                  </a:lnTo>
                  <a:lnTo>
                    <a:pt x="943" y="199"/>
                  </a:lnTo>
                  <a:lnTo>
                    <a:pt x="802" y="233"/>
                  </a:lnTo>
                  <a:lnTo>
                    <a:pt x="663" y="274"/>
                  </a:lnTo>
                  <a:lnTo>
                    <a:pt x="647" y="281"/>
                  </a:lnTo>
                  <a:lnTo>
                    <a:pt x="634" y="292"/>
                  </a:lnTo>
                  <a:lnTo>
                    <a:pt x="624" y="307"/>
                  </a:lnTo>
                  <a:lnTo>
                    <a:pt x="621" y="322"/>
                  </a:lnTo>
                  <a:lnTo>
                    <a:pt x="142" y="3238"/>
                  </a:lnTo>
                  <a:lnTo>
                    <a:pt x="141" y="3255"/>
                  </a:lnTo>
                  <a:lnTo>
                    <a:pt x="143" y="3268"/>
                  </a:lnTo>
                  <a:lnTo>
                    <a:pt x="149" y="3281"/>
                  </a:lnTo>
                  <a:lnTo>
                    <a:pt x="158" y="3292"/>
                  </a:lnTo>
                  <a:lnTo>
                    <a:pt x="169" y="3301"/>
                  </a:lnTo>
                  <a:lnTo>
                    <a:pt x="190" y="3314"/>
                  </a:lnTo>
                  <a:lnTo>
                    <a:pt x="291" y="3385"/>
                  </a:lnTo>
                  <a:lnTo>
                    <a:pt x="394" y="3450"/>
                  </a:lnTo>
                  <a:lnTo>
                    <a:pt x="501" y="3510"/>
                  </a:lnTo>
                  <a:lnTo>
                    <a:pt x="609" y="3565"/>
                  </a:lnTo>
                  <a:lnTo>
                    <a:pt x="720" y="3615"/>
                  </a:lnTo>
                  <a:lnTo>
                    <a:pt x="833" y="3661"/>
                  </a:lnTo>
                  <a:lnTo>
                    <a:pt x="949" y="3702"/>
                  </a:lnTo>
                  <a:lnTo>
                    <a:pt x="1065" y="3738"/>
                  </a:lnTo>
                  <a:lnTo>
                    <a:pt x="1053" y="3710"/>
                  </a:lnTo>
                  <a:lnTo>
                    <a:pt x="1045" y="3680"/>
                  </a:lnTo>
                  <a:lnTo>
                    <a:pt x="1037" y="3648"/>
                  </a:lnTo>
                  <a:lnTo>
                    <a:pt x="898" y="704"/>
                  </a:lnTo>
                  <a:lnTo>
                    <a:pt x="900" y="678"/>
                  </a:lnTo>
                  <a:lnTo>
                    <a:pt x="904" y="649"/>
                  </a:lnTo>
                  <a:lnTo>
                    <a:pt x="912" y="621"/>
                  </a:lnTo>
                  <a:lnTo>
                    <a:pt x="922" y="593"/>
                  </a:lnTo>
                  <a:lnTo>
                    <a:pt x="937" y="567"/>
                  </a:lnTo>
                  <a:lnTo>
                    <a:pt x="954" y="542"/>
                  </a:lnTo>
                  <a:lnTo>
                    <a:pt x="976" y="521"/>
                  </a:lnTo>
                  <a:lnTo>
                    <a:pt x="1002" y="502"/>
                  </a:lnTo>
                  <a:lnTo>
                    <a:pt x="1126" y="438"/>
                  </a:lnTo>
                  <a:lnTo>
                    <a:pt x="1251" y="379"/>
                  </a:lnTo>
                  <a:lnTo>
                    <a:pt x="1379" y="327"/>
                  </a:lnTo>
                  <a:lnTo>
                    <a:pt x="1510" y="281"/>
                  </a:lnTo>
                  <a:lnTo>
                    <a:pt x="1642" y="241"/>
                  </a:lnTo>
                  <a:lnTo>
                    <a:pt x="1776" y="206"/>
                  </a:lnTo>
                  <a:lnTo>
                    <a:pt x="1912" y="177"/>
                  </a:lnTo>
                  <a:lnTo>
                    <a:pt x="1813" y="163"/>
                  </a:lnTo>
                  <a:lnTo>
                    <a:pt x="1714" y="152"/>
                  </a:lnTo>
                  <a:lnTo>
                    <a:pt x="1612" y="144"/>
                  </a:lnTo>
                  <a:lnTo>
                    <a:pt x="1510" y="142"/>
                  </a:lnTo>
                  <a:close/>
                  <a:moveTo>
                    <a:pt x="1483" y="0"/>
                  </a:moveTo>
                  <a:lnTo>
                    <a:pt x="1628" y="2"/>
                  </a:lnTo>
                  <a:lnTo>
                    <a:pt x="1774" y="12"/>
                  </a:lnTo>
                  <a:lnTo>
                    <a:pt x="1918" y="29"/>
                  </a:lnTo>
                  <a:lnTo>
                    <a:pt x="2063" y="52"/>
                  </a:lnTo>
                  <a:lnTo>
                    <a:pt x="2206" y="83"/>
                  </a:lnTo>
                  <a:lnTo>
                    <a:pt x="2349" y="121"/>
                  </a:lnTo>
                  <a:lnTo>
                    <a:pt x="2366" y="127"/>
                  </a:lnTo>
                  <a:lnTo>
                    <a:pt x="2379" y="137"/>
                  </a:lnTo>
                  <a:lnTo>
                    <a:pt x="2389" y="149"/>
                  </a:lnTo>
                  <a:lnTo>
                    <a:pt x="2397" y="164"/>
                  </a:lnTo>
                  <a:lnTo>
                    <a:pt x="2399" y="180"/>
                  </a:lnTo>
                  <a:lnTo>
                    <a:pt x="2398" y="198"/>
                  </a:lnTo>
                  <a:lnTo>
                    <a:pt x="2392" y="218"/>
                  </a:lnTo>
                  <a:lnTo>
                    <a:pt x="2382" y="234"/>
                  </a:lnTo>
                  <a:lnTo>
                    <a:pt x="2368" y="247"/>
                  </a:lnTo>
                  <a:lnTo>
                    <a:pt x="2352" y="256"/>
                  </a:lnTo>
                  <a:lnTo>
                    <a:pt x="2336" y="260"/>
                  </a:lnTo>
                  <a:lnTo>
                    <a:pt x="2205" y="270"/>
                  </a:lnTo>
                  <a:lnTo>
                    <a:pt x="2073" y="285"/>
                  </a:lnTo>
                  <a:lnTo>
                    <a:pt x="1944" y="306"/>
                  </a:lnTo>
                  <a:lnTo>
                    <a:pt x="1813" y="335"/>
                  </a:lnTo>
                  <a:lnTo>
                    <a:pt x="1685" y="368"/>
                  </a:lnTo>
                  <a:lnTo>
                    <a:pt x="1558" y="407"/>
                  </a:lnTo>
                  <a:lnTo>
                    <a:pt x="1434" y="451"/>
                  </a:lnTo>
                  <a:lnTo>
                    <a:pt x="1311" y="502"/>
                  </a:lnTo>
                  <a:lnTo>
                    <a:pt x="1190" y="560"/>
                  </a:lnTo>
                  <a:lnTo>
                    <a:pt x="1072" y="621"/>
                  </a:lnTo>
                  <a:lnTo>
                    <a:pt x="1061" y="632"/>
                  </a:lnTo>
                  <a:lnTo>
                    <a:pt x="1051" y="645"/>
                  </a:lnTo>
                  <a:lnTo>
                    <a:pt x="1043" y="663"/>
                  </a:lnTo>
                  <a:lnTo>
                    <a:pt x="1039" y="680"/>
                  </a:lnTo>
                  <a:lnTo>
                    <a:pt x="1037" y="698"/>
                  </a:lnTo>
                  <a:lnTo>
                    <a:pt x="1177" y="3648"/>
                  </a:lnTo>
                  <a:lnTo>
                    <a:pt x="1179" y="3666"/>
                  </a:lnTo>
                  <a:lnTo>
                    <a:pt x="1185" y="3682"/>
                  </a:lnTo>
                  <a:lnTo>
                    <a:pt x="1196" y="3696"/>
                  </a:lnTo>
                  <a:lnTo>
                    <a:pt x="1200" y="3700"/>
                  </a:lnTo>
                  <a:lnTo>
                    <a:pt x="1203" y="3701"/>
                  </a:lnTo>
                  <a:lnTo>
                    <a:pt x="1204" y="3702"/>
                  </a:lnTo>
                  <a:lnTo>
                    <a:pt x="1206" y="3704"/>
                  </a:lnTo>
                  <a:lnTo>
                    <a:pt x="1208" y="3704"/>
                  </a:lnTo>
                  <a:lnTo>
                    <a:pt x="1211" y="3704"/>
                  </a:lnTo>
                  <a:lnTo>
                    <a:pt x="1231" y="3710"/>
                  </a:lnTo>
                  <a:lnTo>
                    <a:pt x="1233" y="3710"/>
                  </a:lnTo>
                  <a:lnTo>
                    <a:pt x="1234" y="3711"/>
                  </a:lnTo>
                  <a:lnTo>
                    <a:pt x="1235" y="3711"/>
                  </a:lnTo>
                  <a:lnTo>
                    <a:pt x="1238" y="3712"/>
                  </a:lnTo>
                  <a:lnTo>
                    <a:pt x="1239" y="3715"/>
                  </a:lnTo>
                  <a:lnTo>
                    <a:pt x="1239" y="3717"/>
                  </a:lnTo>
                  <a:lnTo>
                    <a:pt x="1287" y="3738"/>
                  </a:lnTo>
                  <a:lnTo>
                    <a:pt x="1339" y="3758"/>
                  </a:lnTo>
                  <a:lnTo>
                    <a:pt x="1398" y="3779"/>
                  </a:lnTo>
                  <a:lnTo>
                    <a:pt x="1392" y="3814"/>
                  </a:lnTo>
                  <a:lnTo>
                    <a:pt x="1405" y="3779"/>
                  </a:lnTo>
                  <a:lnTo>
                    <a:pt x="1461" y="3801"/>
                  </a:lnTo>
                  <a:lnTo>
                    <a:pt x="1516" y="3819"/>
                  </a:lnTo>
                  <a:lnTo>
                    <a:pt x="1572" y="3835"/>
                  </a:lnTo>
                  <a:lnTo>
                    <a:pt x="1588" y="3843"/>
                  </a:lnTo>
                  <a:lnTo>
                    <a:pt x="1602" y="3854"/>
                  </a:lnTo>
                  <a:lnTo>
                    <a:pt x="1612" y="3866"/>
                  </a:lnTo>
                  <a:lnTo>
                    <a:pt x="1619" y="3881"/>
                  </a:lnTo>
                  <a:lnTo>
                    <a:pt x="1622" y="3899"/>
                  </a:lnTo>
                  <a:lnTo>
                    <a:pt x="1621" y="3919"/>
                  </a:lnTo>
                  <a:lnTo>
                    <a:pt x="1614" y="3937"/>
                  </a:lnTo>
                  <a:lnTo>
                    <a:pt x="1603" y="3953"/>
                  </a:lnTo>
                  <a:lnTo>
                    <a:pt x="1591" y="3965"/>
                  </a:lnTo>
                  <a:lnTo>
                    <a:pt x="1575" y="3972"/>
                  </a:lnTo>
                  <a:lnTo>
                    <a:pt x="1558" y="3975"/>
                  </a:lnTo>
                  <a:lnTo>
                    <a:pt x="1551" y="3975"/>
                  </a:lnTo>
                  <a:lnTo>
                    <a:pt x="1409" y="3957"/>
                  </a:lnTo>
                  <a:lnTo>
                    <a:pt x="1270" y="3934"/>
                  </a:lnTo>
                  <a:lnTo>
                    <a:pt x="1131" y="3903"/>
                  </a:lnTo>
                  <a:lnTo>
                    <a:pt x="994" y="3865"/>
                  </a:lnTo>
                  <a:lnTo>
                    <a:pt x="859" y="3820"/>
                  </a:lnTo>
                  <a:lnTo>
                    <a:pt x="726" y="3769"/>
                  </a:lnTo>
                  <a:lnTo>
                    <a:pt x="597" y="3713"/>
                  </a:lnTo>
                  <a:lnTo>
                    <a:pt x="469" y="3650"/>
                  </a:lnTo>
                  <a:lnTo>
                    <a:pt x="346" y="3580"/>
                  </a:lnTo>
                  <a:lnTo>
                    <a:pt x="224" y="3506"/>
                  </a:lnTo>
                  <a:lnTo>
                    <a:pt x="107" y="3426"/>
                  </a:lnTo>
                  <a:lnTo>
                    <a:pt x="86" y="3411"/>
                  </a:lnTo>
                  <a:lnTo>
                    <a:pt x="57" y="3385"/>
                  </a:lnTo>
                  <a:lnTo>
                    <a:pt x="34" y="3355"/>
                  </a:lnTo>
                  <a:lnTo>
                    <a:pt x="16" y="3322"/>
                  </a:lnTo>
                  <a:lnTo>
                    <a:pt x="5" y="3286"/>
                  </a:lnTo>
                  <a:lnTo>
                    <a:pt x="0" y="3248"/>
                  </a:lnTo>
                  <a:lnTo>
                    <a:pt x="2" y="3210"/>
                  </a:lnTo>
                  <a:lnTo>
                    <a:pt x="483" y="301"/>
                  </a:lnTo>
                  <a:lnTo>
                    <a:pt x="493" y="265"/>
                  </a:lnTo>
                  <a:lnTo>
                    <a:pt x="509" y="230"/>
                  </a:lnTo>
                  <a:lnTo>
                    <a:pt x="531" y="200"/>
                  </a:lnTo>
                  <a:lnTo>
                    <a:pt x="557" y="174"/>
                  </a:lnTo>
                  <a:lnTo>
                    <a:pt x="587" y="152"/>
                  </a:lnTo>
                  <a:lnTo>
                    <a:pt x="621" y="134"/>
                  </a:lnTo>
                  <a:lnTo>
                    <a:pt x="762" y="94"/>
                  </a:lnTo>
                  <a:lnTo>
                    <a:pt x="904" y="62"/>
                  </a:lnTo>
                  <a:lnTo>
                    <a:pt x="1048" y="36"/>
                  </a:lnTo>
                  <a:lnTo>
                    <a:pt x="1193" y="17"/>
                  </a:lnTo>
                  <a:lnTo>
                    <a:pt x="1337" y="5"/>
                  </a:lnTo>
                  <a:lnTo>
                    <a:pt x="148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</p:grpSp>
      <p:grpSp>
        <p:nvGrpSpPr>
          <p:cNvPr id="189" name="Group 4">
            <a:extLst>
              <a:ext uri="{FF2B5EF4-FFF2-40B4-BE49-F238E27FC236}">
                <a16:creationId xmlns:a16="http://schemas.microsoft.com/office/drawing/2014/main" xmlns="" id="{CFD93387-4822-4AAA-B197-9928C48CA8A6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1958585" y="336051"/>
            <a:ext cx="593808" cy="452719"/>
            <a:chOff x="3645" y="2013"/>
            <a:chExt cx="383" cy="292"/>
          </a:xfrm>
          <a:solidFill>
            <a:schemeClr val="bg1">
              <a:lumMod val="95000"/>
            </a:schemeClr>
          </a:solidFill>
        </p:grpSpPr>
        <p:sp>
          <p:nvSpPr>
            <p:cNvPr id="190" name="Freeform 6">
              <a:extLst>
                <a:ext uri="{FF2B5EF4-FFF2-40B4-BE49-F238E27FC236}">
                  <a16:creationId xmlns:a16="http://schemas.microsoft.com/office/drawing/2014/main" xmlns="" id="{9160FEF6-E578-4CE2-93CE-E54167162EB4}"/>
                </a:ext>
              </a:extLst>
            </p:cNvPr>
            <p:cNvSpPr>
              <a:spLocks/>
            </p:cNvSpPr>
            <p:nvPr/>
          </p:nvSpPr>
          <p:spPr bwMode="auto">
            <a:xfrm>
              <a:off x="3734" y="2261"/>
              <a:ext cx="294" cy="39"/>
            </a:xfrm>
            <a:custGeom>
              <a:avLst/>
              <a:gdLst>
                <a:gd name="T0" fmla="*/ 172 w 2647"/>
                <a:gd name="T1" fmla="*/ 0 h 348"/>
                <a:gd name="T2" fmla="*/ 2476 w 2647"/>
                <a:gd name="T3" fmla="*/ 0 h 348"/>
                <a:gd name="T4" fmla="*/ 2507 w 2647"/>
                <a:gd name="T5" fmla="*/ 3 h 348"/>
                <a:gd name="T6" fmla="*/ 2535 w 2647"/>
                <a:gd name="T7" fmla="*/ 11 h 348"/>
                <a:gd name="T8" fmla="*/ 2562 w 2647"/>
                <a:gd name="T9" fmla="*/ 24 h 348"/>
                <a:gd name="T10" fmla="*/ 2586 w 2647"/>
                <a:gd name="T11" fmla="*/ 41 h 348"/>
                <a:gd name="T12" fmla="*/ 2607 w 2647"/>
                <a:gd name="T13" fmla="*/ 61 h 348"/>
                <a:gd name="T14" fmla="*/ 2624 w 2647"/>
                <a:gd name="T15" fmla="*/ 86 h 348"/>
                <a:gd name="T16" fmla="*/ 2636 w 2647"/>
                <a:gd name="T17" fmla="*/ 113 h 348"/>
                <a:gd name="T18" fmla="*/ 2645 w 2647"/>
                <a:gd name="T19" fmla="*/ 143 h 348"/>
                <a:gd name="T20" fmla="*/ 2647 w 2647"/>
                <a:gd name="T21" fmla="*/ 174 h 348"/>
                <a:gd name="T22" fmla="*/ 2645 w 2647"/>
                <a:gd name="T23" fmla="*/ 205 h 348"/>
                <a:gd name="T24" fmla="*/ 2636 w 2647"/>
                <a:gd name="T25" fmla="*/ 235 h 348"/>
                <a:gd name="T26" fmla="*/ 2624 w 2647"/>
                <a:gd name="T27" fmla="*/ 261 h 348"/>
                <a:gd name="T28" fmla="*/ 2607 w 2647"/>
                <a:gd name="T29" fmla="*/ 286 h 348"/>
                <a:gd name="T30" fmla="*/ 2586 w 2647"/>
                <a:gd name="T31" fmla="*/ 307 h 348"/>
                <a:gd name="T32" fmla="*/ 2562 w 2647"/>
                <a:gd name="T33" fmla="*/ 324 h 348"/>
                <a:gd name="T34" fmla="*/ 2535 w 2647"/>
                <a:gd name="T35" fmla="*/ 337 h 348"/>
                <a:gd name="T36" fmla="*/ 2507 w 2647"/>
                <a:gd name="T37" fmla="*/ 345 h 348"/>
                <a:gd name="T38" fmla="*/ 2476 w 2647"/>
                <a:gd name="T39" fmla="*/ 348 h 348"/>
                <a:gd name="T40" fmla="*/ 172 w 2647"/>
                <a:gd name="T41" fmla="*/ 348 h 348"/>
                <a:gd name="T42" fmla="*/ 141 w 2647"/>
                <a:gd name="T43" fmla="*/ 345 h 348"/>
                <a:gd name="T44" fmla="*/ 111 w 2647"/>
                <a:gd name="T45" fmla="*/ 337 h 348"/>
                <a:gd name="T46" fmla="*/ 85 w 2647"/>
                <a:gd name="T47" fmla="*/ 324 h 348"/>
                <a:gd name="T48" fmla="*/ 61 w 2647"/>
                <a:gd name="T49" fmla="*/ 307 h 348"/>
                <a:gd name="T50" fmla="*/ 40 w 2647"/>
                <a:gd name="T51" fmla="*/ 286 h 348"/>
                <a:gd name="T52" fmla="*/ 23 w 2647"/>
                <a:gd name="T53" fmla="*/ 261 h 348"/>
                <a:gd name="T54" fmla="*/ 10 w 2647"/>
                <a:gd name="T55" fmla="*/ 235 h 348"/>
                <a:gd name="T56" fmla="*/ 3 w 2647"/>
                <a:gd name="T57" fmla="*/ 205 h 348"/>
                <a:gd name="T58" fmla="*/ 0 w 2647"/>
                <a:gd name="T59" fmla="*/ 174 h 348"/>
                <a:gd name="T60" fmla="*/ 3 w 2647"/>
                <a:gd name="T61" fmla="*/ 143 h 348"/>
                <a:gd name="T62" fmla="*/ 10 w 2647"/>
                <a:gd name="T63" fmla="*/ 113 h 348"/>
                <a:gd name="T64" fmla="*/ 23 w 2647"/>
                <a:gd name="T65" fmla="*/ 86 h 348"/>
                <a:gd name="T66" fmla="*/ 40 w 2647"/>
                <a:gd name="T67" fmla="*/ 61 h 348"/>
                <a:gd name="T68" fmla="*/ 61 w 2647"/>
                <a:gd name="T69" fmla="*/ 41 h 348"/>
                <a:gd name="T70" fmla="*/ 85 w 2647"/>
                <a:gd name="T71" fmla="*/ 24 h 348"/>
                <a:gd name="T72" fmla="*/ 111 w 2647"/>
                <a:gd name="T73" fmla="*/ 11 h 348"/>
                <a:gd name="T74" fmla="*/ 141 w 2647"/>
                <a:gd name="T75" fmla="*/ 3 h 348"/>
                <a:gd name="T76" fmla="*/ 172 w 2647"/>
                <a:gd name="T77" fmla="*/ 0 h 3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647" h="348">
                  <a:moveTo>
                    <a:pt x="172" y="0"/>
                  </a:moveTo>
                  <a:lnTo>
                    <a:pt x="2476" y="0"/>
                  </a:lnTo>
                  <a:lnTo>
                    <a:pt x="2507" y="3"/>
                  </a:lnTo>
                  <a:lnTo>
                    <a:pt x="2535" y="11"/>
                  </a:lnTo>
                  <a:lnTo>
                    <a:pt x="2562" y="24"/>
                  </a:lnTo>
                  <a:lnTo>
                    <a:pt x="2586" y="41"/>
                  </a:lnTo>
                  <a:lnTo>
                    <a:pt x="2607" y="61"/>
                  </a:lnTo>
                  <a:lnTo>
                    <a:pt x="2624" y="86"/>
                  </a:lnTo>
                  <a:lnTo>
                    <a:pt x="2636" y="113"/>
                  </a:lnTo>
                  <a:lnTo>
                    <a:pt x="2645" y="143"/>
                  </a:lnTo>
                  <a:lnTo>
                    <a:pt x="2647" y="174"/>
                  </a:lnTo>
                  <a:lnTo>
                    <a:pt x="2645" y="205"/>
                  </a:lnTo>
                  <a:lnTo>
                    <a:pt x="2636" y="235"/>
                  </a:lnTo>
                  <a:lnTo>
                    <a:pt x="2624" y="261"/>
                  </a:lnTo>
                  <a:lnTo>
                    <a:pt x="2607" y="286"/>
                  </a:lnTo>
                  <a:lnTo>
                    <a:pt x="2586" y="307"/>
                  </a:lnTo>
                  <a:lnTo>
                    <a:pt x="2562" y="324"/>
                  </a:lnTo>
                  <a:lnTo>
                    <a:pt x="2535" y="337"/>
                  </a:lnTo>
                  <a:lnTo>
                    <a:pt x="2507" y="345"/>
                  </a:lnTo>
                  <a:lnTo>
                    <a:pt x="2476" y="348"/>
                  </a:lnTo>
                  <a:lnTo>
                    <a:pt x="172" y="348"/>
                  </a:lnTo>
                  <a:lnTo>
                    <a:pt x="141" y="345"/>
                  </a:lnTo>
                  <a:lnTo>
                    <a:pt x="111" y="337"/>
                  </a:lnTo>
                  <a:lnTo>
                    <a:pt x="85" y="324"/>
                  </a:lnTo>
                  <a:lnTo>
                    <a:pt x="61" y="307"/>
                  </a:lnTo>
                  <a:lnTo>
                    <a:pt x="40" y="286"/>
                  </a:lnTo>
                  <a:lnTo>
                    <a:pt x="23" y="261"/>
                  </a:lnTo>
                  <a:lnTo>
                    <a:pt x="10" y="235"/>
                  </a:lnTo>
                  <a:lnTo>
                    <a:pt x="3" y="205"/>
                  </a:lnTo>
                  <a:lnTo>
                    <a:pt x="0" y="174"/>
                  </a:lnTo>
                  <a:lnTo>
                    <a:pt x="3" y="143"/>
                  </a:lnTo>
                  <a:lnTo>
                    <a:pt x="10" y="113"/>
                  </a:lnTo>
                  <a:lnTo>
                    <a:pt x="23" y="86"/>
                  </a:lnTo>
                  <a:lnTo>
                    <a:pt x="40" y="61"/>
                  </a:lnTo>
                  <a:lnTo>
                    <a:pt x="61" y="41"/>
                  </a:lnTo>
                  <a:lnTo>
                    <a:pt x="85" y="24"/>
                  </a:lnTo>
                  <a:lnTo>
                    <a:pt x="111" y="11"/>
                  </a:lnTo>
                  <a:lnTo>
                    <a:pt x="141" y="3"/>
                  </a:lnTo>
                  <a:lnTo>
                    <a:pt x="17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191" name="Freeform 7">
              <a:extLst>
                <a:ext uri="{FF2B5EF4-FFF2-40B4-BE49-F238E27FC236}">
                  <a16:creationId xmlns:a16="http://schemas.microsoft.com/office/drawing/2014/main" xmlns="" id="{22CC3DF2-D961-4DA3-984E-C54B9694D9C1}"/>
                </a:ext>
              </a:extLst>
            </p:cNvPr>
            <p:cNvSpPr>
              <a:spLocks/>
            </p:cNvSpPr>
            <p:nvPr/>
          </p:nvSpPr>
          <p:spPr bwMode="auto">
            <a:xfrm>
              <a:off x="3734" y="2140"/>
              <a:ext cx="294" cy="38"/>
            </a:xfrm>
            <a:custGeom>
              <a:avLst/>
              <a:gdLst>
                <a:gd name="T0" fmla="*/ 172 w 2647"/>
                <a:gd name="T1" fmla="*/ 0 h 348"/>
                <a:gd name="T2" fmla="*/ 2476 w 2647"/>
                <a:gd name="T3" fmla="*/ 0 h 348"/>
                <a:gd name="T4" fmla="*/ 2507 w 2647"/>
                <a:gd name="T5" fmla="*/ 3 h 348"/>
                <a:gd name="T6" fmla="*/ 2535 w 2647"/>
                <a:gd name="T7" fmla="*/ 11 h 348"/>
                <a:gd name="T8" fmla="*/ 2562 w 2647"/>
                <a:gd name="T9" fmla="*/ 24 h 348"/>
                <a:gd name="T10" fmla="*/ 2586 w 2647"/>
                <a:gd name="T11" fmla="*/ 42 h 348"/>
                <a:gd name="T12" fmla="*/ 2607 w 2647"/>
                <a:gd name="T13" fmla="*/ 62 h 348"/>
                <a:gd name="T14" fmla="*/ 2624 w 2647"/>
                <a:gd name="T15" fmla="*/ 87 h 348"/>
                <a:gd name="T16" fmla="*/ 2636 w 2647"/>
                <a:gd name="T17" fmla="*/ 114 h 348"/>
                <a:gd name="T18" fmla="*/ 2645 w 2647"/>
                <a:gd name="T19" fmla="*/ 143 h 348"/>
                <a:gd name="T20" fmla="*/ 2647 w 2647"/>
                <a:gd name="T21" fmla="*/ 174 h 348"/>
                <a:gd name="T22" fmla="*/ 2645 w 2647"/>
                <a:gd name="T23" fmla="*/ 205 h 348"/>
                <a:gd name="T24" fmla="*/ 2636 w 2647"/>
                <a:gd name="T25" fmla="*/ 235 h 348"/>
                <a:gd name="T26" fmla="*/ 2624 w 2647"/>
                <a:gd name="T27" fmla="*/ 262 h 348"/>
                <a:gd name="T28" fmla="*/ 2607 w 2647"/>
                <a:gd name="T29" fmla="*/ 286 h 348"/>
                <a:gd name="T30" fmla="*/ 2586 w 2647"/>
                <a:gd name="T31" fmla="*/ 307 h 348"/>
                <a:gd name="T32" fmla="*/ 2562 w 2647"/>
                <a:gd name="T33" fmla="*/ 325 h 348"/>
                <a:gd name="T34" fmla="*/ 2535 w 2647"/>
                <a:gd name="T35" fmla="*/ 338 h 348"/>
                <a:gd name="T36" fmla="*/ 2507 w 2647"/>
                <a:gd name="T37" fmla="*/ 345 h 348"/>
                <a:gd name="T38" fmla="*/ 2476 w 2647"/>
                <a:gd name="T39" fmla="*/ 348 h 348"/>
                <a:gd name="T40" fmla="*/ 172 w 2647"/>
                <a:gd name="T41" fmla="*/ 348 h 348"/>
                <a:gd name="T42" fmla="*/ 141 w 2647"/>
                <a:gd name="T43" fmla="*/ 345 h 348"/>
                <a:gd name="T44" fmla="*/ 111 w 2647"/>
                <a:gd name="T45" fmla="*/ 338 h 348"/>
                <a:gd name="T46" fmla="*/ 85 w 2647"/>
                <a:gd name="T47" fmla="*/ 325 h 348"/>
                <a:gd name="T48" fmla="*/ 61 w 2647"/>
                <a:gd name="T49" fmla="*/ 307 h 348"/>
                <a:gd name="T50" fmla="*/ 40 w 2647"/>
                <a:gd name="T51" fmla="*/ 286 h 348"/>
                <a:gd name="T52" fmla="*/ 23 w 2647"/>
                <a:gd name="T53" fmla="*/ 262 h 348"/>
                <a:gd name="T54" fmla="*/ 10 w 2647"/>
                <a:gd name="T55" fmla="*/ 235 h 348"/>
                <a:gd name="T56" fmla="*/ 3 w 2647"/>
                <a:gd name="T57" fmla="*/ 205 h 348"/>
                <a:gd name="T58" fmla="*/ 0 w 2647"/>
                <a:gd name="T59" fmla="*/ 174 h 348"/>
                <a:gd name="T60" fmla="*/ 3 w 2647"/>
                <a:gd name="T61" fmla="*/ 143 h 348"/>
                <a:gd name="T62" fmla="*/ 10 w 2647"/>
                <a:gd name="T63" fmla="*/ 114 h 348"/>
                <a:gd name="T64" fmla="*/ 23 w 2647"/>
                <a:gd name="T65" fmla="*/ 87 h 348"/>
                <a:gd name="T66" fmla="*/ 40 w 2647"/>
                <a:gd name="T67" fmla="*/ 62 h 348"/>
                <a:gd name="T68" fmla="*/ 61 w 2647"/>
                <a:gd name="T69" fmla="*/ 42 h 348"/>
                <a:gd name="T70" fmla="*/ 85 w 2647"/>
                <a:gd name="T71" fmla="*/ 24 h 348"/>
                <a:gd name="T72" fmla="*/ 111 w 2647"/>
                <a:gd name="T73" fmla="*/ 11 h 348"/>
                <a:gd name="T74" fmla="*/ 141 w 2647"/>
                <a:gd name="T75" fmla="*/ 3 h 348"/>
                <a:gd name="T76" fmla="*/ 172 w 2647"/>
                <a:gd name="T77" fmla="*/ 0 h 3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647" h="348">
                  <a:moveTo>
                    <a:pt x="172" y="0"/>
                  </a:moveTo>
                  <a:lnTo>
                    <a:pt x="2476" y="0"/>
                  </a:lnTo>
                  <a:lnTo>
                    <a:pt x="2507" y="3"/>
                  </a:lnTo>
                  <a:lnTo>
                    <a:pt x="2535" y="11"/>
                  </a:lnTo>
                  <a:lnTo>
                    <a:pt x="2562" y="24"/>
                  </a:lnTo>
                  <a:lnTo>
                    <a:pt x="2586" y="42"/>
                  </a:lnTo>
                  <a:lnTo>
                    <a:pt x="2607" y="62"/>
                  </a:lnTo>
                  <a:lnTo>
                    <a:pt x="2624" y="87"/>
                  </a:lnTo>
                  <a:lnTo>
                    <a:pt x="2636" y="114"/>
                  </a:lnTo>
                  <a:lnTo>
                    <a:pt x="2645" y="143"/>
                  </a:lnTo>
                  <a:lnTo>
                    <a:pt x="2647" y="174"/>
                  </a:lnTo>
                  <a:lnTo>
                    <a:pt x="2645" y="205"/>
                  </a:lnTo>
                  <a:lnTo>
                    <a:pt x="2636" y="235"/>
                  </a:lnTo>
                  <a:lnTo>
                    <a:pt x="2624" y="262"/>
                  </a:lnTo>
                  <a:lnTo>
                    <a:pt x="2607" y="286"/>
                  </a:lnTo>
                  <a:lnTo>
                    <a:pt x="2586" y="307"/>
                  </a:lnTo>
                  <a:lnTo>
                    <a:pt x="2562" y="325"/>
                  </a:lnTo>
                  <a:lnTo>
                    <a:pt x="2535" y="338"/>
                  </a:lnTo>
                  <a:lnTo>
                    <a:pt x="2507" y="345"/>
                  </a:lnTo>
                  <a:lnTo>
                    <a:pt x="2476" y="348"/>
                  </a:lnTo>
                  <a:lnTo>
                    <a:pt x="172" y="348"/>
                  </a:lnTo>
                  <a:lnTo>
                    <a:pt x="141" y="345"/>
                  </a:lnTo>
                  <a:lnTo>
                    <a:pt x="111" y="338"/>
                  </a:lnTo>
                  <a:lnTo>
                    <a:pt x="85" y="325"/>
                  </a:lnTo>
                  <a:lnTo>
                    <a:pt x="61" y="307"/>
                  </a:lnTo>
                  <a:lnTo>
                    <a:pt x="40" y="286"/>
                  </a:lnTo>
                  <a:lnTo>
                    <a:pt x="23" y="262"/>
                  </a:lnTo>
                  <a:lnTo>
                    <a:pt x="10" y="235"/>
                  </a:lnTo>
                  <a:lnTo>
                    <a:pt x="3" y="205"/>
                  </a:lnTo>
                  <a:lnTo>
                    <a:pt x="0" y="174"/>
                  </a:lnTo>
                  <a:lnTo>
                    <a:pt x="3" y="143"/>
                  </a:lnTo>
                  <a:lnTo>
                    <a:pt x="10" y="114"/>
                  </a:lnTo>
                  <a:lnTo>
                    <a:pt x="23" y="87"/>
                  </a:lnTo>
                  <a:lnTo>
                    <a:pt x="40" y="62"/>
                  </a:lnTo>
                  <a:lnTo>
                    <a:pt x="61" y="42"/>
                  </a:lnTo>
                  <a:lnTo>
                    <a:pt x="85" y="24"/>
                  </a:lnTo>
                  <a:lnTo>
                    <a:pt x="111" y="11"/>
                  </a:lnTo>
                  <a:lnTo>
                    <a:pt x="141" y="3"/>
                  </a:lnTo>
                  <a:lnTo>
                    <a:pt x="17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192" name="Freeform 8">
              <a:extLst>
                <a:ext uri="{FF2B5EF4-FFF2-40B4-BE49-F238E27FC236}">
                  <a16:creationId xmlns:a16="http://schemas.microsoft.com/office/drawing/2014/main" xmlns="" id="{3BD323AC-E591-4B1A-8911-B7DEA3A82744}"/>
                </a:ext>
              </a:extLst>
            </p:cNvPr>
            <p:cNvSpPr>
              <a:spLocks/>
            </p:cNvSpPr>
            <p:nvPr/>
          </p:nvSpPr>
          <p:spPr bwMode="auto">
            <a:xfrm>
              <a:off x="3734" y="2018"/>
              <a:ext cx="294" cy="39"/>
            </a:xfrm>
            <a:custGeom>
              <a:avLst/>
              <a:gdLst>
                <a:gd name="T0" fmla="*/ 172 w 2647"/>
                <a:gd name="T1" fmla="*/ 0 h 348"/>
                <a:gd name="T2" fmla="*/ 2476 w 2647"/>
                <a:gd name="T3" fmla="*/ 0 h 348"/>
                <a:gd name="T4" fmla="*/ 2507 w 2647"/>
                <a:gd name="T5" fmla="*/ 2 h 348"/>
                <a:gd name="T6" fmla="*/ 2535 w 2647"/>
                <a:gd name="T7" fmla="*/ 11 h 348"/>
                <a:gd name="T8" fmla="*/ 2562 w 2647"/>
                <a:gd name="T9" fmla="*/ 24 h 348"/>
                <a:gd name="T10" fmla="*/ 2586 w 2647"/>
                <a:gd name="T11" fmla="*/ 41 h 348"/>
                <a:gd name="T12" fmla="*/ 2607 w 2647"/>
                <a:gd name="T13" fmla="*/ 62 h 348"/>
                <a:gd name="T14" fmla="*/ 2624 w 2647"/>
                <a:gd name="T15" fmla="*/ 86 h 348"/>
                <a:gd name="T16" fmla="*/ 2636 w 2647"/>
                <a:gd name="T17" fmla="*/ 113 h 348"/>
                <a:gd name="T18" fmla="*/ 2645 w 2647"/>
                <a:gd name="T19" fmla="*/ 143 h 348"/>
                <a:gd name="T20" fmla="*/ 2647 w 2647"/>
                <a:gd name="T21" fmla="*/ 175 h 348"/>
                <a:gd name="T22" fmla="*/ 2645 w 2647"/>
                <a:gd name="T23" fmla="*/ 206 h 348"/>
                <a:gd name="T24" fmla="*/ 2636 w 2647"/>
                <a:gd name="T25" fmla="*/ 235 h 348"/>
                <a:gd name="T26" fmla="*/ 2624 w 2647"/>
                <a:gd name="T27" fmla="*/ 262 h 348"/>
                <a:gd name="T28" fmla="*/ 2607 w 2647"/>
                <a:gd name="T29" fmla="*/ 287 h 348"/>
                <a:gd name="T30" fmla="*/ 2586 w 2647"/>
                <a:gd name="T31" fmla="*/ 307 h 348"/>
                <a:gd name="T32" fmla="*/ 2562 w 2647"/>
                <a:gd name="T33" fmla="*/ 324 h 348"/>
                <a:gd name="T34" fmla="*/ 2535 w 2647"/>
                <a:gd name="T35" fmla="*/ 337 h 348"/>
                <a:gd name="T36" fmla="*/ 2507 w 2647"/>
                <a:gd name="T37" fmla="*/ 346 h 348"/>
                <a:gd name="T38" fmla="*/ 2476 w 2647"/>
                <a:gd name="T39" fmla="*/ 348 h 348"/>
                <a:gd name="T40" fmla="*/ 172 w 2647"/>
                <a:gd name="T41" fmla="*/ 348 h 348"/>
                <a:gd name="T42" fmla="*/ 141 w 2647"/>
                <a:gd name="T43" fmla="*/ 346 h 348"/>
                <a:gd name="T44" fmla="*/ 111 w 2647"/>
                <a:gd name="T45" fmla="*/ 337 h 348"/>
                <a:gd name="T46" fmla="*/ 85 w 2647"/>
                <a:gd name="T47" fmla="*/ 324 h 348"/>
                <a:gd name="T48" fmla="*/ 61 w 2647"/>
                <a:gd name="T49" fmla="*/ 307 h 348"/>
                <a:gd name="T50" fmla="*/ 40 w 2647"/>
                <a:gd name="T51" fmla="*/ 287 h 348"/>
                <a:gd name="T52" fmla="*/ 23 w 2647"/>
                <a:gd name="T53" fmla="*/ 262 h 348"/>
                <a:gd name="T54" fmla="*/ 10 w 2647"/>
                <a:gd name="T55" fmla="*/ 235 h 348"/>
                <a:gd name="T56" fmla="*/ 3 w 2647"/>
                <a:gd name="T57" fmla="*/ 206 h 348"/>
                <a:gd name="T58" fmla="*/ 0 w 2647"/>
                <a:gd name="T59" fmla="*/ 175 h 348"/>
                <a:gd name="T60" fmla="*/ 3 w 2647"/>
                <a:gd name="T61" fmla="*/ 143 h 348"/>
                <a:gd name="T62" fmla="*/ 10 w 2647"/>
                <a:gd name="T63" fmla="*/ 113 h 348"/>
                <a:gd name="T64" fmla="*/ 23 w 2647"/>
                <a:gd name="T65" fmla="*/ 86 h 348"/>
                <a:gd name="T66" fmla="*/ 40 w 2647"/>
                <a:gd name="T67" fmla="*/ 62 h 348"/>
                <a:gd name="T68" fmla="*/ 61 w 2647"/>
                <a:gd name="T69" fmla="*/ 41 h 348"/>
                <a:gd name="T70" fmla="*/ 85 w 2647"/>
                <a:gd name="T71" fmla="*/ 24 h 348"/>
                <a:gd name="T72" fmla="*/ 111 w 2647"/>
                <a:gd name="T73" fmla="*/ 11 h 348"/>
                <a:gd name="T74" fmla="*/ 141 w 2647"/>
                <a:gd name="T75" fmla="*/ 2 h 348"/>
                <a:gd name="T76" fmla="*/ 172 w 2647"/>
                <a:gd name="T77" fmla="*/ 0 h 3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647" h="348">
                  <a:moveTo>
                    <a:pt x="172" y="0"/>
                  </a:moveTo>
                  <a:lnTo>
                    <a:pt x="2476" y="0"/>
                  </a:lnTo>
                  <a:lnTo>
                    <a:pt x="2507" y="2"/>
                  </a:lnTo>
                  <a:lnTo>
                    <a:pt x="2535" y="11"/>
                  </a:lnTo>
                  <a:lnTo>
                    <a:pt x="2562" y="24"/>
                  </a:lnTo>
                  <a:lnTo>
                    <a:pt x="2586" y="41"/>
                  </a:lnTo>
                  <a:lnTo>
                    <a:pt x="2607" y="62"/>
                  </a:lnTo>
                  <a:lnTo>
                    <a:pt x="2624" y="86"/>
                  </a:lnTo>
                  <a:lnTo>
                    <a:pt x="2636" y="113"/>
                  </a:lnTo>
                  <a:lnTo>
                    <a:pt x="2645" y="143"/>
                  </a:lnTo>
                  <a:lnTo>
                    <a:pt x="2647" y="175"/>
                  </a:lnTo>
                  <a:lnTo>
                    <a:pt x="2645" y="206"/>
                  </a:lnTo>
                  <a:lnTo>
                    <a:pt x="2636" y="235"/>
                  </a:lnTo>
                  <a:lnTo>
                    <a:pt x="2624" y="262"/>
                  </a:lnTo>
                  <a:lnTo>
                    <a:pt x="2607" y="287"/>
                  </a:lnTo>
                  <a:lnTo>
                    <a:pt x="2586" y="307"/>
                  </a:lnTo>
                  <a:lnTo>
                    <a:pt x="2562" y="324"/>
                  </a:lnTo>
                  <a:lnTo>
                    <a:pt x="2535" y="337"/>
                  </a:lnTo>
                  <a:lnTo>
                    <a:pt x="2507" y="346"/>
                  </a:lnTo>
                  <a:lnTo>
                    <a:pt x="2476" y="348"/>
                  </a:lnTo>
                  <a:lnTo>
                    <a:pt x="172" y="348"/>
                  </a:lnTo>
                  <a:lnTo>
                    <a:pt x="141" y="346"/>
                  </a:lnTo>
                  <a:lnTo>
                    <a:pt x="111" y="337"/>
                  </a:lnTo>
                  <a:lnTo>
                    <a:pt x="85" y="324"/>
                  </a:lnTo>
                  <a:lnTo>
                    <a:pt x="61" y="307"/>
                  </a:lnTo>
                  <a:lnTo>
                    <a:pt x="40" y="287"/>
                  </a:lnTo>
                  <a:lnTo>
                    <a:pt x="23" y="262"/>
                  </a:lnTo>
                  <a:lnTo>
                    <a:pt x="10" y="235"/>
                  </a:lnTo>
                  <a:lnTo>
                    <a:pt x="3" y="206"/>
                  </a:lnTo>
                  <a:lnTo>
                    <a:pt x="0" y="175"/>
                  </a:lnTo>
                  <a:lnTo>
                    <a:pt x="3" y="143"/>
                  </a:lnTo>
                  <a:lnTo>
                    <a:pt x="10" y="113"/>
                  </a:lnTo>
                  <a:lnTo>
                    <a:pt x="23" y="86"/>
                  </a:lnTo>
                  <a:lnTo>
                    <a:pt x="40" y="62"/>
                  </a:lnTo>
                  <a:lnTo>
                    <a:pt x="61" y="41"/>
                  </a:lnTo>
                  <a:lnTo>
                    <a:pt x="85" y="24"/>
                  </a:lnTo>
                  <a:lnTo>
                    <a:pt x="111" y="11"/>
                  </a:lnTo>
                  <a:lnTo>
                    <a:pt x="141" y="2"/>
                  </a:lnTo>
                  <a:lnTo>
                    <a:pt x="17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193" name="Freeform 9">
              <a:extLst>
                <a:ext uri="{FF2B5EF4-FFF2-40B4-BE49-F238E27FC236}">
                  <a16:creationId xmlns:a16="http://schemas.microsoft.com/office/drawing/2014/main" xmlns="" id="{9627AFEE-C55C-4CAD-A605-FEAFEDBC901F}"/>
                </a:ext>
              </a:extLst>
            </p:cNvPr>
            <p:cNvSpPr>
              <a:spLocks/>
            </p:cNvSpPr>
            <p:nvPr/>
          </p:nvSpPr>
          <p:spPr bwMode="auto">
            <a:xfrm>
              <a:off x="3645" y="2013"/>
              <a:ext cx="51" cy="52"/>
            </a:xfrm>
            <a:custGeom>
              <a:avLst/>
              <a:gdLst>
                <a:gd name="T0" fmla="*/ 231 w 462"/>
                <a:gd name="T1" fmla="*/ 0 h 467"/>
                <a:gd name="T2" fmla="*/ 268 w 462"/>
                <a:gd name="T3" fmla="*/ 3 h 467"/>
                <a:gd name="T4" fmla="*/ 304 w 462"/>
                <a:gd name="T5" fmla="*/ 12 h 467"/>
                <a:gd name="T6" fmla="*/ 337 w 462"/>
                <a:gd name="T7" fmla="*/ 26 h 467"/>
                <a:gd name="T8" fmla="*/ 367 w 462"/>
                <a:gd name="T9" fmla="*/ 45 h 467"/>
                <a:gd name="T10" fmla="*/ 395 w 462"/>
                <a:gd name="T11" fmla="*/ 68 h 467"/>
                <a:gd name="T12" fmla="*/ 417 w 462"/>
                <a:gd name="T13" fmla="*/ 96 h 467"/>
                <a:gd name="T14" fmla="*/ 436 w 462"/>
                <a:gd name="T15" fmla="*/ 126 h 467"/>
                <a:gd name="T16" fmla="*/ 450 w 462"/>
                <a:gd name="T17" fmla="*/ 159 h 467"/>
                <a:gd name="T18" fmla="*/ 458 w 462"/>
                <a:gd name="T19" fmla="*/ 196 h 467"/>
                <a:gd name="T20" fmla="*/ 462 w 462"/>
                <a:gd name="T21" fmla="*/ 234 h 467"/>
                <a:gd name="T22" fmla="*/ 458 w 462"/>
                <a:gd name="T23" fmla="*/ 271 h 467"/>
                <a:gd name="T24" fmla="*/ 450 w 462"/>
                <a:gd name="T25" fmla="*/ 308 h 467"/>
                <a:gd name="T26" fmla="*/ 436 w 462"/>
                <a:gd name="T27" fmla="*/ 341 h 467"/>
                <a:gd name="T28" fmla="*/ 417 w 462"/>
                <a:gd name="T29" fmla="*/ 371 h 467"/>
                <a:gd name="T30" fmla="*/ 395 w 462"/>
                <a:gd name="T31" fmla="*/ 399 h 467"/>
                <a:gd name="T32" fmla="*/ 367 w 462"/>
                <a:gd name="T33" fmla="*/ 422 h 467"/>
                <a:gd name="T34" fmla="*/ 337 w 462"/>
                <a:gd name="T35" fmla="*/ 441 h 467"/>
                <a:gd name="T36" fmla="*/ 304 w 462"/>
                <a:gd name="T37" fmla="*/ 455 h 467"/>
                <a:gd name="T38" fmla="*/ 268 w 462"/>
                <a:gd name="T39" fmla="*/ 464 h 467"/>
                <a:gd name="T40" fmla="*/ 231 w 462"/>
                <a:gd name="T41" fmla="*/ 467 h 467"/>
                <a:gd name="T42" fmla="*/ 194 w 462"/>
                <a:gd name="T43" fmla="*/ 464 h 467"/>
                <a:gd name="T44" fmla="*/ 157 w 462"/>
                <a:gd name="T45" fmla="*/ 455 h 467"/>
                <a:gd name="T46" fmla="*/ 124 w 462"/>
                <a:gd name="T47" fmla="*/ 441 h 467"/>
                <a:gd name="T48" fmla="*/ 95 w 462"/>
                <a:gd name="T49" fmla="*/ 422 h 467"/>
                <a:gd name="T50" fmla="*/ 68 w 462"/>
                <a:gd name="T51" fmla="*/ 399 h 467"/>
                <a:gd name="T52" fmla="*/ 45 w 462"/>
                <a:gd name="T53" fmla="*/ 371 h 467"/>
                <a:gd name="T54" fmla="*/ 26 w 462"/>
                <a:gd name="T55" fmla="*/ 341 h 467"/>
                <a:gd name="T56" fmla="*/ 12 w 462"/>
                <a:gd name="T57" fmla="*/ 308 h 467"/>
                <a:gd name="T58" fmla="*/ 3 w 462"/>
                <a:gd name="T59" fmla="*/ 271 h 467"/>
                <a:gd name="T60" fmla="*/ 0 w 462"/>
                <a:gd name="T61" fmla="*/ 234 h 467"/>
                <a:gd name="T62" fmla="*/ 3 w 462"/>
                <a:gd name="T63" fmla="*/ 196 h 467"/>
                <a:gd name="T64" fmla="*/ 12 w 462"/>
                <a:gd name="T65" fmla="*/ 159 h 467"/>
                <a:gd name="T66" fmla="*/ 26 w 462"/>
                <a:gd name="T67" fmla="*/ 126 h 467"/>
                <a:gd name="T68" fmla="*/ 45 w 462"/>
                <a:gd name="T69" fmla="*/ 96 h 467"/>
                <a:gd name="T70" fmla="*/ 68 w 462"/>
                <a:gd name="T71" fmla="*/ 68 h 467"/>
                <a:gd name="T72" fmla="*/ 95 w 462"/>
                <a:gd name="T73" fmla="*/ 45 h 467"/>
                <a:gd name="T74" fmla="*/ 124 w 462"/>
                <a:gd name="T75" fmla="*/ 26 h 467"/>
                <a:gd name="T76" fmla="*/ 157 w 462"/>
                <a:gd name="T77" fmla="*/ 12 h 467"/>
                <a:gd name="T78" fmla="*/ 194 w 462"/>
                <a:gd name="T79" fmla="*/ 3 h 467"/>
                <a:gd name="T80" fmla="*/ 231 w 462"/>
                <a:gd name="T81" fmla="*/ 0 h 4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462" h="467">
                  <a:moveTo>
                    <a:pt x="231" y="0"/>
                  </a:moveTo>
                  <a:lnTo>
                    <a:pt x="268" y="3"/>
                  </a:lnTo>
                  <a:lnTo>
                    <a:pt x="304" y="12"/>
                  </a:lnTo>
                  <a:lnTo>
                    <a:pt x="337" y="26"/>
                  </a:lnTo>
                  <a:lnTo>
                    <a:pt x="367" y="45"/>
                  </a:lnTo>
                  <a:lnTo>
                    <a:pt x="395" y="68"/>
                  </a:lnTo>
                  <a:lnTo>
                    <a:pt x="417" y="96"/>
                  </a:lnTo>
                  <a:lnTo>
                    <a:pt x="436" y="126"/>
                  </a:lnTo>
                  <a:lnTo>
                    <a:pt x="450" y="159"/>
                  </a:lnTo>
                  <a:lnTo>
                    <a:pt x="458" y="196"/>
                  </a:lnTo>
                  <a:lnTo>
                    <a:pt x="462" y="234"/>
                  </a:lnTo>
                  <a:lnTo>
                    <a:pt x="458" y="271"/>
                  </a:lnTo>
                  <a:lnTo>
                    <a:pt x="450" y="308"/>
                  </a:lnTo>
                  <a:lnTo>
                    <a:pt x="436" y="341"/>
                  </a:lnTo>
                  <a:lnTo>
                    <a:pt x="417" y="371"/>
                  </a:lnTo>
                  <a:lnTo>
                    <a:pt x="395" y="399"/>
                  </a:lnTo>
                  <a:lnTo>
                    <a:pt x="367" y="422"/>
                  </a:lnTo>
                  <a:lnTo>
                    <a:pt x="337" y="441"/>
                  </a:lnTo>
                  <a:lnTo>
                    <a:pt x="304" y="455"/>
                  </a:lnTo>
                  <a:lnTo>
                    <a:pt x="268" y="464"/>
                  </a:lnTo>
                  <a:lnTo>
                    <a:pt x="231" y="467"/>
                  </a:lnTo>
                  <a:lnTo>
                    <a:pt x="194" y="464"/>
                  </a:lnTo>
                  <a:lnTo>
                    <a:pt x="157" y="455"/>
                  </a:lnTo>
                  <a:lnTo>
                    <a:pt x="124" y="441"/>
                  </a:lnTo>
                  <a:lnTo>
                    <a:pt x="95" y="422"/>
                  </a:lnTo>
                  <a:lnTo>
                    <a:pt x="68" y="399"/>
                  </a:lnTo>
                  <a:lnTo>
                    <a:pt x="45" y="371"/>
                  </a:lnTo>
                  <a:lnTo>
                    <a:pt x="26" y="341"/>
                  </a:lnTo>
                  <a:lnTo>
                    <a:pt x="12" y="308"/>
                  </a:lnTo>
                  <a:lnTo>
                    <a:pt x="3" y="271"/>
                  </a:lnTo>
                  <a:lnTo>
                    <a:pt x="0" y="234"/>
                  </a:lnTo>
                  <a:lnTo>
                    <a:pt x="3" y="196"/>
                  </a:lnTo>
                  <a:lnTo>
                    <a:pt x="12" y="159"/>
                  </a:lnTo>
                  <a:lnTo>
                    <a:pt x="26" y="126"/>
                  </a:lnTo>
                  <a:lnTo>
                    <a:pt x="45" y="96"/>
                  </a:lnTo>
                  <a:lnTo>
                    <a:pt x="68" y="68"/>
                  </a:lnTo>
                  <a:lnTo>
                    <a:pt x="95" y="45"/>
                  </a:lnTo>
                  <a:lnTo>
                    <a:pt x="124" y="26"/>
                  </a:lnTo>
                  <a:lnTo>
                    <a:pt x="157" y="12"/>
                  </a:lnTo>
                  <a:lnTo>
                    <a:pt x="194" y="3"/>
                  </a:lnTo>
                  <a:lnTo>
                    <a:pt x="23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194" name="Freeform 10">
              <a:extLst>
                <a:ext uri="{FF2B5EF4-FFF2-40B4-BE49-F238E27FC236}">
                  <a16:creationId xmlns:a16="http://schemas.microsoft.com/office/drawing/2014/main" xmlns="" id="{3848DE91-9396-40A4-B963-0754F1AD1C9B}"/>
                </a:ext>
              </a:extLst>
            </p:cNvPr>
            <p:cNvSpPr>
              <a:spLocks/>
            </p:cNvSpPr>
            <p:nvPr/>
          </p:nvSpPr>
          <p:spPr bwMode="auto">
            <a:xfrm>
              <a:off x="3645" y="2133"/>
              <a:ext cx="51" cy="52"/>
            </a:xfrm>
            <a:custGeom>
              <a:avLst/>
              <a:gdLst>
                <a:gd name="T0" fmla="*/ 231 w 462"/>
                <a:gd name="T1" fmla="*/ 0 h 467"/>
                <a:gd name="T2" fmla="*/ 268 w 462"/>
                <a:gd name="T3" fmla="*/ 4 h 467"/>
                <a:gd name="T4" fmla="*/ 304 w 462"/>
                <a:gd name="T5" fmla="*/ 12 h 467"/>
                <a:gd name="T6" fmla="*/ 337 w 462"/>
                <a:gd name="T7" fmla="*/ 26 h 467"/>
                <a:gd name="T8" fmla="*/ 367 w 462"/>
                <a:gd name="T9" fmla="*/ 46 h 467"/>
                <a:gd name="T10" fmla="*/ 395 w 462"/>
                <a:gd name="T11" fmla="*/ 69 h 467"/>
                <a:gd name="T12" fmla="*/ 417 w 462"/>
                <a:gd name="T13" fmla="*/ 96 h 467"/>
                <a:gd name="T14" fmla="*/ 436 w 462"/>
                <a:gd name="T15" fmla="*/ 126 h 467"/>
                <a:gd name="T16" fmla="*/ 450 w 462"/>
                <a:gd name="T17" fmla="*/ 161 h 467"/>
                <a:gd name="T18" fmla="*/ 458 w 462"/>
                <a:gd name="T19" fmla="*/ 196 h 467"/>
                <a:gd name="T20" fmla="*/ 462 w 462"/>
                <a:gd name="T21" fmla="*/ 234 h 467"/>
                <a:gd name="T22" fmla="*/ 458 w 462"/>
                <a:gd name="T23" fmla="*/ 272 h 467"/>
                <a:gd name="T24" fmla="*/ 450 w 462"/>
                <a:gd name="T25" fmla="*/ 308 h 467"/>
                <a:gd name="T26" fmla="*/ 436 w 462"/>
                <a:gd name="T27" fmla="*/ 342 h 467"/>
                <a:gd name="T28" fmla="*/ 417 w 462"/>
                <a:gd name="T29" fmla="*/ 372 h 467"/>
                <a:gd name="T30" fmla="*/ 395 w 462"/>
                <a:gd name="T31" fmla="*/ 400 h 467"/>
                <a:gd name="T32" fmla="*/ 367 w 462"/>
                <a:gd name="T33" fmla="*/ 422 h 467"/>
                <a:gd name="T34" fmla="*/ 337 w 462"/>
                <a:gd name="T35" fmla="*/ 442 h 467"/>
                <a:gd name="T36" fmla="*/ 304 w 462"/>
                <a:gd name="T37" fmla="*/ 456 h 467"/>
                <a:gd name="T38" fmla="*/ 268 w 462"/>
                <a:gd name="T39" fmla="*/ 464 h 467"/>
                <a:gd name="T40" fmla="*/ 231 w 462"/>
                <a:gd name="T41" fmla="*/ 467 h 467"/>
                <a:gd name="T42" fmla="*/ 194 w 462"/>
                <a:gd name="T43" fmla="*/ 464 h 467"/>
                <a:gd name="T44" fmla="*/ 157 w 462"/>
                <a:gd name="T45" fmla="*/ 456 h 467"/>
                <a:gd name="T46" fmla="*/ 124 w 462"/>
                <a:gd name="T47" fmla="*/ 442 h 467"/>
                <a:gd name="T48" fmla="*/ 95 w 462"/>
                <a:gd name="T49" fmla="*/ 422 h 467"/>
                <a:gd name="T50" fmla="*/ 68 w 462"/>
                <a:gd name="T51" fmla="*/ 400 h 467"/>
                <a:gd name="T52" fmla="*/ 45 w 462"/>
                <a:gd name="T53" fmla="*/ 372 h 467"/>
                <a:gd name="T54" fmla="*/ 26 w 462"/>
                <a:gd name="T55" fmla="*/ 342 h 467"/>
                <a:gd name="T56" fmla="*/ 12 w 462"/>
                <a:gd name="T57" fmla="*/ 308 h 467"/>
                <a:gd name="T58" fmla="*/ 3 w 462"/>
                <a:gd name="T59" fmla="*/ 272 h 467"/>
                <a:gd name="T60" fmla="*/ 0 w 462"/>
                <a:gd name="T61" fmla="*/ 234 h 467"/>
                <a:gd name="T62" fmla="*/ 3 w 462"/>
                <a:gd name="T63" fmla="*/ 196 h 467"/>
                <a:gd name="T64" fmla="*/ 12 w 462"/>
                <a:gd name="T65" fmla="*/ 161 h 467"/>
                <a:gd name="T66" fmla="*/ 26 w 462"/>
                <a:gd name="T67" fmla="*/ 126 h 467"/>
                <a:gd name="T68" fmla="*/ 45 w 462"/>
                <a:gd name="T69" fmla="*/ 96 h 467"/>
                <a:gd name="T70" fmla="*/ 68 w 462"/>
                <a:gd name="T71" fmla="*/ 69 h 467"/>
                <a:gd name="T72" fmla="*/ 95 w 462"/>
                <a:gd name="T73" fmla="*/ 46 h 467"/>
                <a:gd name="T74" fmla="*/ 124 w 462"/>
                <a:gd name="T75" fmla="*/ 26 h 467"/>
                <a:gd name="T76" fmla="*/ 157 w 462"/>
                <a:gd name="T77" fmla="*/ 12 h 467"/>
                <a:gd name="T78" fmla="*/ 194 w 462"/>
                <a:gd name="T79" fmla="*/ 4 h 467"/>
                <a:gd name="T80" fmla="*/ 231 w 462"/>
                <a:gd name="T81" fmla="*/ 0 h 4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462" h="467">
                  <a:moveTo>
                    <a:pt x="231" y="0"/>
                  </a:moveTo>
                  <a:lnTo>
                    <a:pt x="268" y="4"/>
                  </a:lnTo>
                  <a:lnTo>
                    <a:pt x="304" y="12"/>
                  </a:lnTo>
                  <a:lnTo>
                    <a:pt x="337" y="26"/>
                  </a:lnTo>
                  <a:lnTo>
                    <a:pt x="367" y="46"/>
                  </a:lnTo>
                  <a:lnTo>
                    <a:pt x="395" y="69"/>
                  </a:lnTo>
                  <a:lnTo>
                    <a:pt x="417" y="96"/>
                  </a:lnTo>
                  <a:lnTo>
                    <a:pt x="436" y="126"/>
                  </a:lnTo>
                  <a:lnTo>
                    <a:pt x="450" y="161"/>
                  </a:lnTo>
                  <a:lnTo>
                    <a:pt x="458" y="196"/>
                  </a:lnTo>
                  <a:lnTo>
                    <a:pt x="462" y="234"/>
                  </a:lnTo>
                  <a:lnTo>
                    <a:pt x="458" y="272"/>
                  </a:lnTo>
                  <a:lnTo>
                    <a:pt x="450" y="308"/>
                  </a:lnTo>
                  <a:lnTo>
                    <a:pt x="436" y="342"/>
                  </a:lnTo>
                  <a:lnTo>
                    <a:pt x="417" y="372"/>
                  </a:lnTo>
                  <a:lnTo>
                    <a:pt x="395" y="400"/>
                  </a:lnTo>
                  <a:lnTo>
                    <a:pt x="367" y="422"/>
                  </a:lnTo>
                  <a:lnTo>
                    <a:pt x="337" y="442"/>
                  </a:lnTo>
                  <a:lnTo>
                    <a:pt x="304" y="456"/>
                  </a:lnTo>
                  <a:lnTo>
                    <a:pt x="268" y="464"/>
                  </a:lnTo>
                  <a:lnTo>
                    <a:pt x="231" y="467"/>
                  </a:lnTo>
                  <a:lnTo>
                    <a:pt x="194" y="464"/>
                  </a:lnTo>
                  <a:lnTo>
                    <a:pt x="157" y="456"/>
                  </a:lnTo>
                  <a:lnTo>
                    <a:pt x="124" y="442"/>
                  </a:lnTo>
                  <a:lnTo>
                    <a:pt x="95" y="422"/>
                  </a:lnTo>
                  <a:lnTo>
                    <a:pt x="68" y="400"/>
                  </a:lnTo>
                  <a:lnTo>
                    <a:pt x="45" y="372"/>
                  </a:lnTo>
                  <a:lnTo>
                    <a:pt x="26" y="342"/>
                  </a:lnTo>
                  <a:lnTo>
                    <a:pt x="12" y="308"/>
                  </a:lnTo>
                  <a:lnTo>
                    <a:pt x="3" y="272"/>
                  </a:lnTo>
                  <a:lnTo>
                    <a:pt x="0" y="234"/>
                  </a:lnTo>
                  <a:lnTo>
                    <a:pt x="3" y="196"/>
                  </a:lnTo>
                  <a:lnTo>
                    <a:pt x="12" y="161"/>
                  </a:lnTo>
                  <a:lnTo>
                    <a:pt x="26" y="126"/>
                  </a:lnTo>
                  <a:lnTo>
                    <a:pt x="45" y="96"/>
                  </a:lnTo>
                  <a:lnTo>
                    <a:pt x="68" y="69"/>
                  </a:lnTo>
                  <a:lnTo>
                    <a:pt x="95" y="46"/>
                  </a:lnTo>
                  <a:lnTo>
                    <a:pt x="124" y="26"/>
                  </a:lnTo>
                  <a:lnTo>
                    <a:pt x="157" y="12"/>
                  </a:lnTo>
                  <a:lnTo>
                    <a:pt x="194" y="4"/>
                  </a:lnTo>
                  <a:lnTo>
                    <a:pt x="23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195" name="Freeform 11">
              <a:extLst>
                <a:ext uri="{FF2B5EF4-FFF2-40B4-BE49-F238E27FC236}">
                  <a16:creationId xmlns:a16="http://schemas.microsoft.com/office/drawing/2014/main" xmlns="" id="{8EFBB9AA-36BB-4804-8407-970002EACA7E}"/>
                </a:ext>
              </a:extLst>
            </p:cNvPr>
            <p:cNvSpPr>
              <a:spLocks/>
            </p:cNvSpPr>
            <p:nvPr/>
          </p:nvSpPr>
          <p:spPr bwMode="auto">
            <a:xfrm>
              <a:off x="3645" y="2253"/>
              <a:ext cx="51" cy="52"/>
            </a:xfrm>
            <a:custGeom>
              <a:avLst/>
              <a:gdLst>
                <a:gd name="T0" fmla="*/ 231 w 462"/>
                <a:gd name="T1" fmla="*/ 0 h 467"/>
                <a:gd name="T2" fmla="*/ 268 w 462"/>
                <a:gd name="T3" fmla="*/ 3 h 467"/>
                <a:gd name="T4" fmla="*/ 304 w 462"/>
                <a:gd name="T5" fmla="*/ 12 h 467"/>
                <a:gd name="T6" fmla="*/ 337 w 462"/>
                <a:gd name="T7" fmla="*/ 26 h 467"/>
                <a:gd name="T8" fmla="*/ 367 w 462"/>
                <a:gd name="T9" fmla="*/ 45 h 467"/>
                <a:gd name="T10" fmla="*/ 395 w 462"/>
                <a:gd name="T11" fmla="*/ 69 h 467"/>
                <a:gd name="T12" fmla="*/ 417 w 462"/>
                <a:gd name="T13" fmla="*/ 96 h 467"/>
                <a:gd name="T14" fmla="*/ 436 w 462"/>
                <a:gd name="T15" fmla="*/ 126 h 467"/>
                <a:gd name="T16" fmla="*/ 450 w 462"/>
                <a:gd name="T17" fmla="*/ 160 h 467"/>
                <a:gd name="T18" fmla="*/ 458 w 462"/>
                <a:gd name="T19" fmla="*/ 196 h 467"/>
                <a:gd name="T20" fmla="*/ 462 w 462"/>
                <a:gd name="T21" fmla="*/ 233 h 467"/>
                <a:gd name="T22" fmla="*/ 458 w 462"/>
                <a:gd name="T23" fmla="*/ 271 h 467"/>
                <a:gd name="T24" fmla="*/ 450 w 462"/>
                <a:gd name="T25" fmla="*/ 308 h 467"/>
                <a:gd name="T26" fmla="*/ 436 w 462"/>
                <a:gd name="T27" fmla="*/ 341 h 467"/>
                <a:gd name="T28" fmla="*/ 417 w 462"/>
                <a:gd name="T29" fmla="*/ 371 h 467"/>
                <a:gd name="T30" fmla="*/ 395 w 462"/>
                <a:gd name="T31" fmla="*/ 399 h 467"/>
                <a:gd name="T32" fmla="*/ 367 w 462"/>
                <a:gd name="T33" fmla="*/ 422 h 467"/>
                <a:gd name="T34" fmla="*/ 337 w 462"/>
                <a:gd name="T35" fmla="*/ 441 h 467"/>
                <a:gd name="T36" fmla="*/ 304 w 462"/>
                <a:gd name="T37" fmla="*/ 455 h 467"/>
                <a:gd name="T38" fmla="*/ 268 w 462"/>
                <a:gd name="T39" fmla="*/ 464 h 467"/>
                <a:gd name="T40" fmla="*/ 231 w 462"/>
                <a:gd name="T41" fmla="*/ 467 h 467"/>
                <a:gd name="T42" fmla="*/ 194 w 462"/>
                <a:gd name="T43" fmla="*/ 464 h 467"/>
                <a:gd name="T44" fmla="*/ 157 w 462"/>
                <a:gd name="T45" fmla="*/ 455 h 467"/>
                <a:gd name="T46" fmla="*/ 124 w 462"/>
                <a:gd name="T47" fmla="*/ 441 h 467"/>
                <a:gd name="T48" fmla="*/ 95 w 462"/>
                <a:gd name="T49" fmla="*/ 422 h 467"/>
                <a:gd name="T50" fmla="*/ 68 w 462"/>
                <a:gd name="T51" fmla="*/ 399 h 467"/>
                <a:gd name="T52" fmla="*/ 45 w 462"/>
                <a:gd name="T53" fmla="*/ 371 h 467"/>
                <a:gd name="T54" fmla="*/ 26 w 462"/>
                <a:gd name="T55" fmla="*/ 341 h 467"/>
                <a:gd name="T56" fmla="*/ 12 w 462"/>
                <a:gd name="T57" fmla="*/ 308 h 467"/>
                <a:gd name="T58" fmla="*/ 3 w 462"/>
                <a:gd name="T59" fmla="*/ 271 h 467"/>
                <a:gd name="T60" fmla="*/ 0 w 462"/>
                <a:gd name="T61" fmla="*/ 233 h 467"/>
                <a:gd name="T62" fmla="*/ 3 w 462"/>
                <a:gd name="T63" fmla="*/ 196 h 467"/>
                <a:gd name="T64" fmla="*/ 12 w 462"/>
                <a:gd name="T65" fmla="*/ 160 h 467"/>
                <a:gd name="T66" fmla="*/ 26 w 462"/>
                <a:gd name="T67" fmla="*/ 126 h 467"/>
                <a:gd name="T68" fmla="*/ 45 w 462"/>
                <a:gd name="T69" fmla="*/ 96 h 467"/>
                <a:gd name="T70" fmla="*/ 68 w 462"/>
                <a:gd name="T71" fmla="*/ 69 h 467"/>
                <a:gd name="T72" fmla="*/ 95 w 462"/>
                <a:gd name="T73" fmla="*/ 45 h 467"/>
                <a:gd name="T74" fmla="*/ 124 w 462"/>
                <a:gd name="T75" fmla="*/ 26 h 467"/>
                <a:gd name="T76" fmla="*/ 157 w 462"/>
                <a:gd name="T77" fmla="*/ 12 h 467"/>
                <a:gd name="T78" fmla="*/ 194 w 462"/>
                <a:gd name="T79" fmla="*/ 3 h 467"/>
                <a:gd name="T80" fmla="*/ 231 w 462"/>
                <a:gd name="T81" fmla="*/ 0 h 4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462" h="467">
                  <a:moveTo>
                    <a:pt x="231" y="0"/>
                  </a:moveTo>
                  <a:lnTo>
                    <a:pt x="268" y="3"/>
                  </a:lnTo>
                  <a:lnTo>
                    <a:pt x="304" y="12"/>
                  </a:lnTo>
                  <a:lnTo>
                    <a:pt x="337" y="26"/>
                  </a:lnTo>
                  <a:lnTo>
                    <a:pt x="367" y="45"/>
                  </a:lnTo>
                  <a:lnTo>
                    <a:pt x="395" y="69"/>
                  </a:lnTo>
                  <a:lnTo>
                    <a:pt x="417" y="96"/>
                  </a:lnTo>
                  <a:lnTo>
                    <a:pt x="436" y="126"/>
                  </a:lnTo>
                  <a:lnTo>
                    <a:pt x="450" y="160"/>
                  </a:lnTo>
                  <a:lnTo>
                    <a:pt x="458" y="196"/>
                  </a:lnTo>
                  <a:lnTo>
                    <a:pt x="462" y="233"/>
                  </a:lnTo>
                  <a:lnTo>
                    <a:pt x="458" y="271"/>
                  </a:lnTo>
                  <a:lnTo>
                    <a:pt x="450" y="308"/>
                  </a:lnTo>
                  <a:lnTo>
                    <a:pt x="436" y="341"/>
                  </a:lnTo>
                  <a:lnTo>
                    <a:pt x="417" y="371"/>
                  </a:lnTo>
                  <a:lnTo>
                    <a:pt x="395" y="399"/>
                  </a:lnTo>
                  <a:lnTo>
                    <a:pt x="367" y="422"/>
                  </a:lnTo>
                  <a:lnTo>
                    <a:pt x="337" y="441"/>
                  </a:lnTo>
                  <a:lnTo>
                    <a:pt x="304" y="455"/>
                  </a:lnTo>
                  <a:lnTo>
                    <a:pt x="268" y="464"/>
                  </a:lnTo>
                  <a:lnTo>
                    <a:pt x="231" y="467"/>
                  </a:lnTo>
                  <a:lnTo>
                    <a:pt x="194" y="464"/>
                  </a:lnTo>
                  <a:lnTo>
                    <a:pt x="157" y="455"/>
                  </a:lnTo>
                  <a:lnTo>
                    <a:pt x="124" y="441"/>
                  </a:lnTo>
                  <a:lnTo>
                    <a:pt x="95" y="422"/>
                  </a:lnTo>
                  <a:lnTo>
                    <a:pt x="68" y="399"/>
                  </a:lnTo>
                  <a:lnTo>
                    <a:pt x="45" y="371"/>
                  </a:lnTo>
                  <a:lnTo>
                    <a:pt x="26" y="341"/>
                  </a:lnTo>
                  <a:lnTo>
                    <a:pt x="12" y="308"/>
                  </a:lnTo>
                  <a:lnTo>
                    <a:pt x="3" y="271"/>
                  </a:lnTo>
                  <a:lnTo>
                    <a:pt x="0" y="233"/>
                  </a:lnTo>
                  <a:lnTo>
                    <a:pt x="3" y="196"/>
                  </a:lnTo>
                  <a:lnTo>
                    <a:pt x="12" y="160"/>
                  </a:lnTo>
                  <a:lnTo>
                    <a:pt x="26" y="126"/>
                  </a:lnTo>
                  <a:lnTo>
                    <a:pt x="45" y="96"/>
                  </a:lnTo>
                  <a:lnTo>
                    <a:pt x="68" y="69"/>
                  </a:lnTo>
                  <a:lnTo>
                    <a:pt x="95" y="45"/>
                  </a:lnTo>
                  <a:lnTo>
                    <a:pt x="124" y="26"/>
                  </a:lnTo>
                  <a:lnTo>
                    <a:pt x="157" y="12"/>
                  </a:lnTo>
                  <a:lnTo>
                    <a:pt x="194" y="3"/>
                  </a:lnTo>
                  <a:lnTo>
                    <a:pt x="23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</p:grpSp>
      <p:pic>
        <p:nvPicPr>
          <p:cNvPr id="4" name="Picture 2" descr="C:\Users\SHY-702-15\Desktop\Git\ERPProject\문서파일보관용\최종문서용\kingdomlogo_sky_-removebg-preview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43847" y="1529651"/>
            <a:ext cx="1719408" cy="16813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96" name="Group 14">
            <a:extLst>
              <a:ext uri="{FF2B5EF4-FFF2-40B4-BE49-F238E27FC236}">
                <a16:creationId xmlns:a16="http://schemas.microsoft.com/office/drawing/2014/main" xmlns="" id="{FC7D47D3-E60F-43B7-9EBC-4C4CE1A4D910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5215788" y="3827985"/>
            <a:ext cx="457541" cy="552928"/>
            <a:chOff x="2190" y="2694"/>
            <a:chExt cx="283" cy="342"/>
          </a:xfrm>
          <a:solidFill>
            <a:schemeClr val="bg1">
              <a:lumMod val="95000"/>
            </a:schemeClr>
          </a:solidFill>
        </p:grpSpPr>
        <p:sp>
          <p:nvSpPr>
            <p:cNvPr id="197" name="Freeform 16">
              <a:extLst>
                <a:ext uri="{FF2B5EF4-FFF2-40B4-BE49-F238E27FC236}">
                  <a16:creationId xmlns:a16="http://schemas.microsoft.com/office/drawing/2014/main" xmlns="" id="{A9A1D037-C111-4133-A9EB-FD4D9C14F888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" y="2747"/>
              <a:ext cx="234" cy="289"/>
            </a:xfrm>
            <a:custGeom>
              <a:avLst/>
              <a:gdLst>
                <a:gd name="T0" fmla="*/ 482 w 2337"/>
                <a:gd name="T1" fmla="*/ 0 h 2882"/>
                <a:gd name="T2" fmla="*/ 512 w 2337"/>
                <a:gd name="T3" fmla="*/ 10 h 2882"/>
                <a:gd name="T4" fmla="*/ 530 w 2337"/>
                <a:gd name="T5" fmla="*/ 34 h 2882"/>
                <a:gd name="T6" fmla="*/ 530 w 2337"/>
                <a:gd name="T7" fmla="*/ 65 h 2882"/>
                <a:gd name="T8" fmla="*/ 512 w 2337"/>
                <a:gd name="T9" fmla="*/ 89 h 2882"/>
                <a:gd name="T10" fmla="*/ 482 w 2337"/>
                <a:gd name="T11" fmla="*/ 99 h 2882"/>
                <a:gd name="T12" fmla="*/ 219 w 2337"/>
                <a:gd name="T13" fmla="*/ 102 h 2882"/>
                <a:gd name="T14" fmla="*/ 165 w 2337"/>
                <a:gd name="T15" fmla="*/ 124 h 2882"/>
                <a:gd name="T16" fmla="*/ 125 w 2337"/>
                <a:gd name="T17" fmla="*/ 164 h 2882"/>
                <a:gd name="T18" fmla="*/ 102 w 2337"/>
                <a:gd name="T19" fmla="*/ 217 h 2882"/>
                <a:gd name="T20" fmla="*/ 100 w 2337"/>
                <a:gd name="T21" fmla="*/ 2636 h 2882"/>
                <a:gd name="T22" fmla="*/ 111 w 2337"/>
                <a:gd name="T23" fmla="*/ 2694 h 2882"/>
                <a:gd name="T24" fmla="*/ 144 w 2337"/>
                <a:gd name="T25" fmla="*/ 2740 h 2882"/>
                <a:gd name="T26" fmla="*/ 190 w 2337"/>
                <a:gd name="T27" fmla="*/ 2772 h 2882"/>
                <a:gd name="T28" fmla="*/ 248 w 2337"/>
                <a:gd name="T29" fmla="*/ 2784 h 2882"/>
                <a:gd name="T30" fmla="*/ 2119 w 2337"/>
                <a:gd name="T31" fmla="*/ 2780 h 2882"/>
                <a:gd name="T32" fmla="*/ 2173 w 2337"/>
                <a:gd name="T33" fmla="*/ 2759 h 2882"/>
                <a:gd name="T34" fmla="*/ 2213 w 2337"/>
                <a:gd name="T35" fmla="*/ 2719 h 2882"/>
                <a:gd name="T36" fmla="*/ 2236 w 2337"/>
                <a:gd name="T37" fmla="*/ 2665 h 2882"/>
                <a:gd name="T38" fmla="*/ 2239 w 2337"/>
                <a:gd name="T39" fmla="*/ 2402 h 2882"/>
                <a:gd name="T40" fmla="*/ 2248 w 2337"/>
                <a:gd name="T41" fmla="*/ 2372 h 2882"/>
                <a:gd name="T42" fmla="*/ 2273 w 2337"/>
                <a:gd name="T43" fmla="*/ 2355 h 2882"/>
                <a:gd name="T44" fmla="*/ 2303 w 2337"/>
                <a:gd name="T45" fmla="*/ 2355 h 2882"/>
                <a:gd name="T46" fmla="*/ 2328 w 2337"/>
                <a:gd name="T47" fmla="*/ 2372 h 2882"/>
                <a:gd name="T48" fmla="*/ 2337 w 2337"/>
                <a:gd name="T49" fmla="*/ 2402 h 2882"/>
                <a:gd name="T50" fmla="*/ 2334 w 2337"/>
                <a:gd name="T51" fmla="*/ 2676 h 2882"/>
                <a:gd name="T52" fmla="*/ 2310 w 2337"/>
                <a:gd name="T53" fmla="*/ 2749 h 2882"/>
                <a:gd name="T54" fmla="*/ 2265 w 2337"/>
                <a:gd name="T55" fmla="*/ 2811 h 2882"/>
                <a:gd name="T56" fmla="*/ 2203 w 2337"/>
                <a:gd name="T57" fmla="*/ 2855 h 2882"/>
                <a:gd name="T58" fmla="*/ 2130 w 2337"/>
                <a:gd name="T59" fmla="*/ 2879 h 2882"/>
                <a:gd name="T60" fmla="*/ 248 w 2337"/>
                <a:gd name="T61" fmla="*/ 2882 h 2882"/>
                <a:gd name="T62" fmla="*/ 170 w 2337"/>
                <a:gd name="T63" fmla="*/ 2870 h 2882"/>
                <a:gd name="T64" fmla="*/ 102 w 2337"/>
                <a:gd name="T65" fmla="*/ 2835 h 2882"/>
                <a:gd name="T66" fmla="*/ 48 w 2337"/>
                <a:gd name="T67" fmla="*/ 2781 h 2882"/>
                <a:gd name="T68" fmla="*/ 13 w 2337"/>
                <a:gd name="T69" fmla="*/ 2714 h 2882"/>
                <a:gd name="T70" fmla="*/ 0 w 2337"/>
                <a:gd name="T71" fmla="*/ 2636 h 2882"/>
                <a:gd name="T72" fmla="*/ 3 w 2337"/>
                <a:gd name="T73" fmla="*/ 207 h 2882"/>
                <a:gd name="T74" fmla="*/ 28 w 2337"/>
                <a:gd name="T75" fmla="*/ 133 h 2882"/>
                <a:gd name="T76" fmla="*/ 73 w 2337"/>
                <a:gd name="T77" fmla="*/ 73 h 2882"/>
                <a:gd name="T78" fmla="*/ 135 w 2337"/>
                <a:gd name="T79" fmla="*/ 27 h 2882"/>
                <a:gd name="T80" fmla="*/ 208 w 2337"/>
                <a:gd name="T81" fmla="*/ 3 h 28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2337" h="2882">
                  <a:moveTo>
                    <a:pt x="248" y="0"/>
                  </a:moveTo>
                  <a:lnTo>
                    <a:pt x="482" y="0"/>
                  </a:lnTo>
                  <a:lnTo>
                    <a:pt x="499" y="2"/>
                  </a:lnTo>
                  <a:lnTo>
                    <a:pt x="512" y="10"/>
                  </a:lnTo>
                  <a:lnTo>
                    <a:pt x="523" y="19"/>
                  </a:lnTo>
                  <a:lnTo>
                    <a:pt x="530" y="34"/>
                  </a:lnTo>
                  <a:lnTo>
                    <a:pt x="532" y="49"/>
                  </a:lnTo>
                  <a:lnTo>
                    <a:pt x="530" y="65"/>
                  </a:lnTo>
                  <a:lnTo>
                    <a:pt x="523" y="78"/>
                  </a:lnTo>
                  <a:lnTo>
                    <a:pt x="512" y="89"/>
                  </a:lnTo>
                  <a:lnTo>
                    <a:pt x="499" y="95"/>
                  </a:lnTo>
                  <a:lnTo>
                    <a:pt x="482" y="99"/>
                  </a:lnTo>
                  <a:lnTo>
                    <a:pt x="248" y="99"/>
                  </a:lnTo>
                  <a:lnTo>
                    <a:pt x="219" y="102"/>
                  </a:lnTo>
                  <a:lnTo>
                    <a:pt x="190" y="109"/>
                  </a:lnTo>
                  <a:lnTo>
                    <a:pt x="165" y="124"/>
                  </a:lnTo>
                  <a:lnTo>
                    <a:pt x="144" y="142"/>
                  </a:lnTo>
                  <a:lnTo>
                    <a:pt x="125" y="164"/>
                  </a:lnTo>
                  <a:lnTo>
                    <a:pt x="111" y="189"/>
                  </a:lnTo>
                  <a:lnTo>
                    <a:pt x="102" y="217"/>
                  </a:lnTo>
                  <a:lnTo>
                    <a:pt x="100" y="247"/>
                  </a:lnTo>
                  <a:lnTo>
                    <a:pt x="100" y="2636"/>
                  </a:lnTo>
                  <a:lnTo>
                    <a:pt x="102" y="2665"/>
                  </a:lnTo>
                  <a:lnTo>
                    <a:pt x="111" y="2694"/>
                  </a:lnTo>
                  <a:lnTo>
                    <a:pt x="125" y="2719"/>
                  </a:lnTo>
                  <a:lnTo>
                    <a:pt x="144" y="2740"/>
                  </a:lnTo>
                  <a:lnTo>
                    <a:pt x="165" y="2759"/>
                  </a:lnTo>
                  <a:lnTo>
                    <a:pt x="190" y="2772"/>
                  </a:lnTo>
                  <a:lnTo>
                    <a:pt x="219" y="2780"/>
                  </a:lnTo>
                  <a:lnTo>
                    <a:pt x="248" y="2784"/>
                  </a:lnTo>
                  <a:lnTo>
                    <a:pt x="2090" y="2784"/>
                  </a:lnTo>
                  <a:lnTo>
                    <a:pt x="2119" y="2780"/>
                  </a:lnTo>
                  <a:lnTo>
                    <a:pt x="2147" y="2772"/>
                  </a:lnTo>
                  <a:lnTo>
                    <a:pt x="2173" y="2759"/>
                  </a:lnTo>
                  <a:lnTo>
                    <a:pt x="2195" y="2740"/>
                  </a:lnTo>
                  <a:lnTo>
                    <a:pt x="2213" y="2719"/>
                  </a:lnTo>
                  <a:lnTo>
                    <a:pt x="2227" y="2694"/>
                  </a:lnTo>
                  <a:lnTo>
                    <a:pt x="2236" y="2665"/>
                  </a:lnTo>
                  <a:lnTo>
                    <a:pt x="2239" y="2636"/>
                  </a:lnTo>
                  <a:lnTo>
                    <a:pt x="2239" y="2402"/>
                  </a:lnTo>
                  <a:lnTo>
                    <a:pt x="2241" y="2387"/>
                  </a:lnTo>
                  <a:lnTo>
                    <a:pt x="2248" y="2372"/>
                  </a:lnTo>
                  <a:lnTo>
                    <a:pt x="2259" y="2363"/>
                  </a:lnTo>
                  <a:lnTo>
                    <a:pt x="2273" y="2355"/>
                  </a:lnTo>
                  <a:lnTo>
                    <a:pt x="2288" y="2353"/>
                  </a:lnTo>
                  <a:lnTo>
                    <a:pt x="2303" y="2355"/>
                  </a:lnTo>
                  <a:lnTo>
                    <a:pt x="2317" y="2363"/>
                  </a:lnTo>
                  <a:lnTo>
                    <a:pt x="2328" y="2372"/>
                  </a:lnTo>
                  <a:lnTo>
                    <a:pt x="2335" y="2387"/>
                  </a:lnTo>
                  <a:lnTo>
                    <a:pt x="2337" y="2402"/>
                  </a:lnTo>
                  <a:lnTo>
                    <a:pt x="2337" y="2636"/>
                  </a:lnTo>
                  <a:lnTo>
                    <a:pt x="2334" y="2676"/>
                  </a:lnTo>
                  <a:lnTo>
                    <a:pt x="2325" y="2714"/>
                  </a:lnTo>
                  <a:lnTo>
                    <a:pt x="2310" y="2749"/>
                  </a:lnTo>
                  <a:lnTo>
                    <a:pt x="2290" y="2781"/>
                  </a:lnTo>
                  <a:lnTo>
                    <a:pt x="2265" y="2811"/>
                  </a:lnTo>
                  <a:lnTo>
                    <a:pt x="2236" y="2835"/>
                  </a:lnTo>
                  <a:lnTo>
                    <a:pt x="2203" y="2855"/>
                  </a:lnTo>
                  <a:lnTo>
                    <a:pt x="2168" y="2870"/>
                  </a:lnTo>
                  <a:lnTo>
                    <a:pt x="2130" y="2879"/>
                  </a:lnTo>
                  <a:lnTo>
                    <a:pt x="2090" y="2882"/>
                  </a:lnTo>
                  <a:lnTo>
                    <a:pt x="248" y="2882"/>
                  </a:lnTo>
                  <a:lnTo>
                    <a:pt x="208" y="2879"/>
                  </a:lnTo>
                  <a:lnTo>
                    <a:pt x="170" y="2870"/>
                  </a:lnTo>
                  <a:lnTo>
                    <a:pt x="135" y="2855"/>
                  </a:lnTo>
                  <a:lnTo>
                    <a:pt x="102" y="2835"/>
                  </a:lnTo>
                  <a:lnTo>
                    <a:pt x="73" y="2811"/>
                  </a:lnTo>
                  <a:lnTo>
                    <a:pt x="48" y="2781"/>
                  </a:lnTo>
                  <a:lnTo>
                    <a:pt x="28" y="2749"/>
                  </a:lnTo>
                  <a:lnTo>
                    <a:pt x="13" y="2714"/>
                  </a:lnTo>
                  <a:lnTo>
                    <a:pt x="3" y="2676"/>
                  </a:lnTo>
                  <a:lnTo>
                    <a:pt x="0" y="2636"/>
                  </a:lnTo>
                  <a:lnTo>
                    <a:pt x="0" y="247"/>
                  </a:lnTo>
                  <a:lnTo>
                    <a:pt x="3" y="207"/>
                  </a:lnTo>
                  <a:lnTo>
                    <a:pt x="13" y="169"/>
                  </a:lnTo>
                  <a:lnTo>
                    <a:pt x="28" y="133"/>
                  </a:lnTo>
                  <a:lnTo>
                    <a:pt x="48" y="101"/>
                  </a:lnTo>
                  <a:lnTo>
                    <a:pt x="73" y="73"/>
                  </a:lnTo>
                  <a:lnTo>
                    <a:pt x="102" y="48"/>
                  </a:lnTo>
                  <a:lnTo>
                    <a:pt x="135" y="27"/>
                  </a:lnTo>
                  <a:lnTo>
                    <a:pt x="170" y="13"/>
                  </a:lnTo>
                  <a:lnTo>
                    <a:pt x="208" y="3"/>
                  </a:lnTo>
                  <a:lnTo>
                    <a:pt x="24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198" name="Freeform 17">
              <a:extLst>
                <a:ext uri="{FF2B5EF4-FFF2-40B4-BE49-F238E27FC236}">
                  <a16:creationId xmlns:a16="http://schemas.microsoft.com/office/drawing/2014/main" xmlns="" id="{8DCE31C5-9B71-425C-90EE-55159637558C}"/>
                </a:ext>
              </a:extLst>
            </p:cNvPr>
            <p:cNvSpPr>
              <a:spLocks/>
            </p:cNvSpPr>
            <p:nvPr/>
          </p:nvSpPr>
          <p:spPr bwMode="auto">
            <a:xfrm>
              <a:off x="2240" y="2694"/>
              <a:ext cx="233" cy="289"/>
            </a:xfrm>
            <a:custGeom>
              <a:avLst/>
              <a:gdLst>
                <a:gd name="T0" fmla="*/ 1596 w 2337"/>
                <a:gd name="T1" fmla="*/ 0 h 2883"/>
                <a:gd name="T2" fmla="*/ 1624 w 2337"/>
                <a:gd name="T3" fmla="*/ 9 h 2883"/>
                <a:gd name="T4" fmla="*/ 1643 w 2337"/>
                <a:gd name="T5" fmla="*/ 34 h 2883"/>
                <a:gd name="T6" fmla="*/ 1643 w 2337"/>
                <a:gd name="T7" fmla="*/ 64 h 2883"/>
                <a:gd name="T8" fmla="*/ 1624 w 2337"/>
                <a:gd name="T9" fmla="*/ 89 h 2883"/>
                <a:gd name="T10" fmla="*/ 1596 w 2337"/>
                <a:gd name="T11" fmla="*/ 99 h 2883"/>
                <a:gd name="T12" fmla="*/ 217 w 2337"/>
                <a:gd name="T13" fmla="*/ 101 h 2883"/>
                <a:gd name="T14" fmla="*/ 164 w 2337"/>
                <a:gd name="T15" fmla="*/ 124 h 2883"/>
                <a:gd name="T16" fmla="*/ 124 w 2337"/>
                <a:gd name="T17" fmla="*/ 164 h 2883"/>
                <a:gd name="T18" fmla="*/ 101 w 2337"/>
                <a:gd name="T19" fmla="*/ 217 h 2883"/>
                <a:gd name="T20" fmla="*/ 99 w 2337"/>
                <a:gd name="T21" fmla="*/ 2636 h 2883"/>
                <a:gd name="T22" fmla="*/ 110 w 2337"/>
                <a:gd name="T23" fmla="*/ 2693 h 2883"/>
                <a:gd name="T24" fmla="*/ 142 w 2337"/>
                <a:gd name="T25" fmla="*/ 2741 h 2883"/>
                <a:gd name="T26" fmla="*/ 189 w 2337"/>
                <a:gd name="T27" fmla="*/ 2772 h 2883"/>
                <a:gd name="T28" fmla="*/ 247 w 2337"/>
                <a:gd name="T29" fmla="*/ 2784 h 2883"/>
                <a:gd name="T30" fmla="*/ 2119 w 2337"/>
                <a:gd name="T31" fmla="*/ 2781 h 2883"/>
                <a:gd name="T32" fmla="*/ 2172 w 2337"/>
                <a:gd name="T33" fmla="*/ 2758 h 2883"/>
                <a:gd name="T34" fmla="*/ 2211 w 2337"/>
                <a:gd name="T35" fmla="*/ 2718 h 2883"/>
                <a:gd name="T36" fmla="*/ 2234 w 2337"/>
                <a:gd name="T37" fmla="*/ 2666 h 2883"/>
                <a:gd name="T38" fmla="*/ 2237 w 2337"/>
                <a:gd name="T39" fmla="*/ 757 h 2883"/>
                <a:gd name="T40" fmla="*/ 2247 w 2337"/>
                <a:gd name="T41" fmla="*/ 727 h 2883"/>
                <a:gd name="T42" fmla="*/ 2271 w 2337"/>
                <a:gd name="T43" fmla="*/ 710 h 2883"/>
                <a:gd name="T44" fmla="*/ 2303 w 2337"/>
                <a:gd name="T45" fmla="*/ 710 h 2883"/>
                <a:gd name="T46" fmla="*/ 2327 w 2337"/>
                <a:gd name="T47" fmla="*/ 727 h 2883"/>
                <a:gd name="T48" fmla="*/ 2337 w 2337"/>
                <a:gd name="T49" fmla="*/ 757 h 2883"/>
                <a:gd name="T50" fmla="*/ 2333 w 2337"/>
                <a:gd name="T51" fmla="*/ 2676 h 2883"/>
                <a:gd name="T52" fmla="*/ 2308 w 2337"/>
                <a:gd name="T53" fmla="*/ 2749 h 2883"/>
                <a:gd name="T54" fmla="*/ 2264 w 2337"/>
                <a:gd name="T55" fmla="*/ 2810 h 2883"/>
                <a:gd name="T56" fmla="*/ 2203 w 2337"/>
                <a:gd name="T57" fmla="*/ 2855 h 2883"/>
                <a:gd name="T58" fmla="*/ 2129 w 2337"/>
                <a:gd name="T59" fmla="*/ 2880 h 2883"/>
                <a:gd name="T60" fmla="*/ 247 w 2337"/>
                <a:gd name="T61" fmla="*/ 2883 h 2883"/>
                <a:gd name="T62" fmla="*/ 168 w 2337"/>
                <a:gd name="T63" fmla="*/ 2870 h 2883"/>
                <a:gd name="T64" fmla="*/ 101 w 2337"/>
                <a:gd name="T65" fmla="*/ 2835 h 2883"/>
                <a:gd name="T66" fmla="*/ 47 w 2337"/>
                <a:gd name="T67" fmla="*/ 2781 h 2883"/>
                <a:gd name="T68" fmla="*/ 11 w 2337"/>
                <a:gd name="T69" fmla="*/ 2714 h 2883"/>
                <a:gd name="T70" fmla="*/ 0 w 2337"/>
                <a:gd name="T71" fmla="*/ 2636 h 2883"/>
                <a:gd name="T72" fmla="*/ 3 w 2337"/>
                <a:gd name="T73" fmla="*/ 207 h 2883"/>
                <a:gd name="T74" fmla="*/ 27 w 2337"/>
                <a:gd name="T75" fmla="*/ 134 h 2883"/>
                <a:gd name="T76" fmla="*/ 71 w 2337"/>
                <a:gd name="T77" fmla="*/ 72 h 2883"/>
                <a:gd name="T78" fmla="*/ 133 w 2337"/>
                <a:gd name="T79" fmla="*/ 28 h 2883"/>
                <a:gd name="T80" fmla="*/ 206 w 2337"/>
                <a:gd name="T81" fmla="*/ 3 h 28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2337" h="2883">
                  <a:moveTo>
                    <a:pt x="247" y="0"/>
                  </a:moveTo>
                  <a:lnTo>
                    <a:pt x="1596" y="0"/>
                  </a:lnTo>
                  <a:lnTo>
                    <a:pt x="1611" y="3"/>
                  </a:lnTo>
                  <a:lnTo>
                    <a:pt x="1624" y="9"/>
                  </a:lnTo>
                  <a:lnTo>
                    <a:pt x="1635" y="20"/>
                  </a:lnTo>
                  <a:lnTo>
                    <a:pt x="1643" y="34"/>
                  </a:lnTo>
                  <a:lnTo>
                    <a:pt x="1645" y="49"/>
                  </a:lnTo>
                  <a:lnTo>
                    <a:pt x="1643" y="64"/>
                  </a:lnTo>
                  <a:lnTo>
                    <a:pt x="1635" y="79"/>
                  </a:lnTo>
                  <a:lnTo>
                    <a:pt x="1624" y="89"/>
                  </a:lnTo>
                  <a:lnTo>
                    <a:pt x="1611" y="96"/>
                  </a:lnTo>
                  <a:lnTo>
                    <a:pt x="1596" y="99"/>
                  </a:lnTo>
                  <a:lnTo>
                    <a:pt x="247" y="99"/>
                  </a:lnTo>
                  <a:lnTo>
                    <a:pt x="217" y="101"/>
                  </a:lnTo>
                  <a:lnTo>
                    <a:pt x="189" y="110"/>
                  </a:lnTo>
                  <a:lnTo>
                    <a:pt x="164" y="124"/>
                  </a:lnTo>
                  <a:lnTo>
                    <a:pt x="142" y="143"/>
                  </a:lnTo>
                  <a:lnTo>
                    <a:pt x="124" y="164"/>
                  </a:lnTo>
                  <a:lnTo>
                    <a:pt x="110" y="189"/>
                  </a:lnTo>
                  <a:lnTo>
                    <a:pt x="101" y="217"/>
                  </a:lnTo>
                  <a:lnTo>
                    <a:pt x="99" y="247"/>
                  </a:lnTo>
                  <a:lnTo>
                    <a:pt x="99" y="2636"/>
                  </a:lnTo>
                  <a:lnTo>
                    <a:pt x="101" y="2666"/>
                  </a:lnTo>
                  <a:lnTo>
                    <a:pt x="110" y="2693"/>
                  </a:lnTo>
                  <a:lnTo>
                    <a:pt x="124" y="2718"/>
                  </a:lnTo>
                  <a:lnTo>
                    <a:pt x="142" y="2741"/>
                  </a:lnTo>
                  <a:lnTo>
                    <a:pt x="164" y="2758"/>
                  </a:lnTo>
                  <a:lnTo>
                    <a:pt x="189" y="2772"/>
                  </a:lnTo>
                  <a:lnTo>
                    <a:pt x="217" y="2781"/>
                  </a:lnTo>
                  <a:lnTo>
                    <a:pt x="247" y="2784"/>
                  </a:lnTo>
                  <a:lnTo>
                    <a:pt x="2088" y="2784"/>
                  </a:lnTo>
                  <a:lnTo>
                    <a:pt x="2119" y="2781"/>
                  </a:lnTo>
                  <a:lnTo>
                    <a:pt x="2146" y="2772"/>
                  </a:lnTo>
                  <a:lnTo>
                    <a:pt x="2172" y="2758"/>
                  </a:lnTo>
                  <a:lnTo>
                    <a:pt x="2194" y="2741"/>
                  </a:lnTo>
                  <a:lnTo>
                    <a:pt x="2211" y="2718"/>
                  </a:lnTo>
                  <a:lnTo>
                    <a:pt x="2225" y="2693"/>
                  </a:lnTo>
                  <a:lnTo>
                    <a:pt x="2234" y="2666"/>
                  </a:lnTo>
                  <a:lnTo>
                    <a:pt x="2237" y="2636"/>
                  </a:lnTo>
                  <a:lnTo>
                    <a:pt x="2237" y="757"/>
                  </a:lnTo>
                  <a:lnTo>
                    <a:pt x="2240" y="740"/>
                  </a:lnTo>
                  <a:lnTo>
                    <a:pt x="2247" y="727"/>
                  </a:lnTo>
                  <a:lnTo>
                    <a:pt x="2257" y="716"/>
                  </a:lnTo>
                  <a:lnTo>
                    <a:pt x="2271" y="710"/>
                  </a:lnTo>
                  <a:lnTo>
                    <a:pt x="2286" y="708"/>
                  </a:lnTo>
                  <a:lnTo>
                    <a:pt x="2303" y="710"/>
                  </a:lnTo>
                  <a:lnTo>
                    <a:pt x="2316" y="716"/>
                  </a:lnTo>
                  <a:lnTo>
                    <a:pt x="2327" y="727"/>
                  </a:lnTo>
                  <a:lnTo>
                    <a:pt x="2333" y="740"/>
                  </a:lnTo>
                  <a:lnTo>
                    <a:pt x="2337" y="757"/>
                  </a:lnTo>
                  <a:lnTo>
                    <a:pt x="2337" y="2636"/>
                  </a:lnTo>
                  <a:lnTo>
                    <a:pt x="2333" y="2676"/>
                  </a:lnTo>
                  <a:lnTo>
                    <a:pt x="2324" y="2714"/>
                  </a:lnTo>
                  <a:lnTo>
                    <a:pt x="2308" y="2749"/>
                  </a:lnTo>
                  <a:lnTo>
                    <a:pt x="2289" y="2782"/>
                  </a:lnTo>
                  <a:lnTo>
                    <a:pt x="2264" y="2810"/>
                  </a:lnTo>
                  <a:lnTo>
                    <a:pt x="2234" y="2835"/>
                  </a:lnTo>
                  <a:lnTo>
                    <a:pt x="2203" y="2855"/>
                  </a:lnTo>
                  <a:lnTo>
                    <a:pt x="2167" y="2870"/>
                  </a:lnTo>
                  <a:lnTo>
                    <a:pt x="2129" y="2880"/>
                  </a:lnTo>
                  <a:lnTo>
                    <a:pt x="2088" y="2883"/>
                  </a:lnTo>
                  <a:lnTo>
                    <a:pt x="247" y="2883"/>
                  </a:lnTo>
                  <a:lnTo>
                    <a:pt x="206" y="2880"/>
                  </a:lnTo>
                  <a:lnTo>
                    <a:pt x="168" y="2870"/>
                  </a:lnTo>
                  <a:lnTo>
                    <a:pt x="133" y="2855"/>
                  </a:lnTo>
                  <a:lnTo>
                    <a:pt x="101" y="2835"/>
                  </a:lnTo>
                  <a:lnTo>
                    <a:pt x="71" y="2810"/>
                  </a:lnTo>
                  <a:lnTo>
                    <a:pt x="47" y="2781"/>
                  </a:lnTo>
                  <a:lnTo>
                    <a:pt x="27" y="2749"/>
                  </a:lnTo>
                  <a:lnTo>
                    <a:pt x="11" y="2714"/>
                  </a:lnTo>
                  <a:lnTo>
                    <a:pt x="3" y="2676"/>
                  </a:lnTo>
                  <a:lnTo>
                    <a:pt x="0" y="2636"/>
                  </a:lnTo>
                  <a:lnTo>
                    <a:pt x="0" y="247"/>
                  </a:lnTo>
                  <a:lnTo>
                    <a:pt x="3" y="207"/>
                  </a:lnTo>
                  <a:lnTo>
                    <a:pt x="11" y="169"/>
                  </a:lnTo>
                  <a:lnTo>
                    <a:pt x="27" y="134"/>
                  </a:lnTo>
                  <a:lnTo>
                    <a:pt x="47" y="101"/>
                  </a:lnTo>
                  <a:lnTo>
                    <a:pt x="71" y="72"/>
                  </a:lnTo>
                  <a:lnTo>
                    <a:pt x="101" y="48"/>
                  </a:lnTo>
                  <a:lnTo>
                    <a:pt x="133" y="28"/>
                  </a:lnTo>
                  <a:lnTo>
                    <a:pt x="168" y="12"/>
                  </a:lnTo>
                  <a:lnTo>
                    <a:pt x="206" y="3"/>
                  </a:lnTo>
                  <a:lnTo>
                    <a:pt x="24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199" name="Freeform 18">
              <a:extLst>
                <a:ext uri="{FF2B5EF4-FFF2-40B4-BE49-F238E27FC236}">
                  <a16:creationId xmlns:a16="http://schemas.microsoft.com/office/drawing/2014/main" xmlns="" id="{5525DE98-B6F9-4112-83E6-8B30D61F16E5}"/>
                </a:ext>
              </a:extLst>
            </p:cNvPr>
            <p:cNvSpPr>
              <a:spLocks/>
            </p:cNvSpPr>
            <p:nvPr/>
          </p:nvSpPr>
          <p:spPr bwMode="auto">
            <a:xfrm>
              <a:off x="2394" y="2696"/>
              <a:ext cx="79" cy="79"/>
            </a:xfrm>
            <a:custGeom>
              <a:avLst/>
              <a:gdLst>
                <a:gd name="T0" fmla="*/ 50 w 791"/>
                <a:gd name="T1" fmla="*/ 0 h 786"/>
                <a:gd name="T2" fmla="*/ 65 w 791"/>
                <a:gd name="T3" fmla="*/ 2 h 786"/>
                <a:gd name="T4" fmla="*/ 78 w 791"/>
                <a:gd name="T5" fmla="*/ 9 h 786"/>
                <a:gd name="T6" fmla="*/ 89 w 791"/>
                <a:gd name="T7" fmla="*/ 19 h 786"/>
                <a:gd name="T8" fmla="*/ 97 w 791"/>
                <a:gd name="T9" fmla="*/ 34 h 786"/>
                <a:gd name="T10" fmla="*/ 99 w 791"/>
                <a:gd name="T11" fmla="*/ 49 h 786"/>
                <a:gd name="T12" fmla="*/ 99 w 791"/>
                <a:gd name="T13" fmla="*/ 689 h 786"/>
                <a:gd name="T14" fmla="*/ 740 w 791"/>
                <a:gd name="T15" fmla="*/ 689 h 786"/>
                <a:gd name="T16" fmla="*/ 757 w 791"/>
                <a:gd name="T17" fmla="*/ 691 h 786"/>
                <a:gd name="T18" fmla="*/ 770 w 791"/>
                <a:gd name="T19" fmla="*/ 697 h 786"/>
                <a:gd name="T20" fmla="*/ 781 w 791"/>
                <a:gd name="T21" fmla="*/ 708 h 786"/>
                <a:gd name="T22" fmla="*/ 787 w 791"/>
                <a:gd name="T23" fmla="*/ 721 h 786"/>
                <a:gd name="T24" fmla="*/ 791 w 791"/>
                <a:gd name="T25" fmla="*/ 738 h 786"/>
                <a:gd name="T26" fmla="*/ 787 w 791"/>
                <a:gd name="T27" fmla="*/ 753 h 786"/>
                <a:gd name="T28" fmla="*/ 781 w 791"/>
                <a:gd name="T29" fmla="*/ 767 h 786"/>
                <a:gd name="T30" fmla="*/ 770 w 791"/>
                <a:gd name="T31" fmla="*/ 777 h 786"/>
                <a:gd name="T32" fmla="*/ 757 w 791"/>
                <a:gd name="T33" fmla="*/ 784 h 786"/>
                <a:gd name="T34" fmla="*/ 740 w 791"/>
                <a:gd name="T35" fmla="*/ 786 h 786"/>
                <a:gd name="T36" fmla="*/ 50 w 791"/>
                <a:gd name="T37" fmla="*/ 786 h 786"/>
                <a:gd name="T38" fmla="*/ 34 w 791"/>
                <a:gd name="T39" fmla="*/ 784 h 786"/>
                <a:gd name="T40" fmla="*/ 21 w 791"/>
                <a:gd name="T41" fmla="*/ 777 h 786"/>
                <a:gd name="T42" fmla="*/ 10 w 791"/>
                <a:gd name="T43" fmla="*/ 767 h 786"/>
                <a:gd name="T44" fmla="*/ 2 w 791"/>
                <a:gd name="T45" fmla="*/ 753 h 786"/>
                <a:gd name="T46" fmla="*/ 0 w 791"/>
                <a:gd name="T47" fmla="*/ 738 h 786"/>
                <a:gd name="T48" fmla="*/ 0 w 791"/>
                <a:gd name="T49" fmla="*/ 49 h 786"/>
                <a:gd name="T50" fmla="*/ 2 w 791"/>
                <a:gd name="T51" fmla="*/ 34 h 786"/>
                <a:gd name="T52" fmla="*/ 10 w 791"/>
                <a:gd name="T53" fmla="*/ 19 h 786"/>
                <a:gd name="T54" fmla="*/ 21 w 791"/>
                <a:gd name="T55" fmla="*/ 9 h 786"/>
                <a:gd name="T56" fmla="*/ 34 w 791"/>
                <a:gd name="T57" fmla="*/ 2 h 786"/>
                <a:gd name="T58" fmla="*/ 50 w 791"/>
                <a:gd name="T59" fmla="*/ 0 h 7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791" h="786">
                  <a:moveTo>
                    <a:pt x="50" y="0"/>
                  </a:moveTo>
                  <a:lnTo>
                    <a:pt x="65" y="2"/>
                  </a:lnTo>
                  <a:lnTo>
                    <a:pt x="78" y="9"/>
                  </a:lnTo>
                  <a:lnTo>
                    <a:pt x="89" y="19"/>
                  </a:lnTo>
                  <a:lnTo>
                    <a:pt x="97" y="34"/>
                  </a:lnTo>
                  <a:lnTo>
                    <a:pt x="99" y="49"/>
                  </a:lnTo>
                  <a:lnTo>
                    <a:pt x="99" y="689"/>
                  </a:lnTo>
                  <a:lnTo>
                    <a:pt x="740" y="689"/>
                  </a:lnTo>
                  <a:lnTo>
                    <a:pt x="757" y="691"/>
                  </a:lnTo>
                  <a:lnTo>
                    <a:pt x="770" y="697"/>
                  </a:lnTo>
                  <a:lnTo>
                    <a:pt x="781" y="708"/>
                  </a:lnTo>
                  <a:lnTo>
                    <a:pt x="787" y="721"/>
                  </a:lnTo>
                  <a:lnTo>
                    <a:pt x="791" y="738"/>
                  </a:lnTo>
                  <a:lnTo>
                    <a:pt x="787" y="753"/>
                  </a:lnTo>
                  <a:lnTo>
                    <a:pt x="781" y="767"/>
                  </a:lnTo>
                  <a:lnTo>
                    <a:pt x="770" y="777"/>
                  </a:lnTo>
                  <a:lnTo>
                    <a:pt x="757" y="784"/>
                  </a:lnTo>
                  <a:lnTo>
                    <a:pt x="740" y="786"/>
                  </a:lnTo>
                  <a:lnTo>
                    <a:pt x="50" y="786"/>
                  </a:lnTo>
                  <a:lnTo>
                    <a:pt x="34" y="784"/>
                  </a:lnTo>
                  <a:lnTo>
                    <a:pt x="21" y="777"/>
                  </a:lnTo>
                  <a:lnTo>
                    <a:pt x="10" y="767"/>
                  </a:lnTo>
                  <a:lnTo>
                    <a:pt x="2" y="753"/>
                  </a:lnTo>
                  <a:lnTo>
                    <a:pt x="0" y="738"/>
                  </a:lnTo>
                  <a:lnTo>
                    <a:pt x="0" y="49"/>
                  </a:lnTo>
                  <a:lnTo>
                    <a:pt x="2" y="34"/>
                  </a:lnTo>
                  <a:lnTo>
                    <a:pt x="10" y="19"/>
                  </a:lnTo>
                  <a:lnTo>
                    <a:pt x="21" y="9"/>
                  </a:lnTo>
                  <a:lnTo>
                    <a:pt x="34" y="2"/>
                  </a:lnTo>
                  <a:lnTo>
                    <a:pt x="5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00" name="Freeform 19">
              <a:extLst>
                <a:ext uri="{FF2B5EF4-FFF2-40B4-BE49-F238E27FC236}">
                  <a16:creationId xmlns:a16="http://schemas.microsoft.com/office/drawing/2014/main" xmlns="" id="{267B6557-1FAA-46DD-84DE-89D8A4AB6EC6}"/>
                </a:ext>
              </a:extLst>
            </p:cNvPr>
            <p:cNvSpPr>
              <a:spLocks/>
            </p:cNvSpPr>
            <p:nvPr/>
          </p:nvSpPr>
          <p:spPr bwMode="auto">
            <a:xfrm>
              <a:off x="2394" y="2694"/>
              <a:ext cx="79" cy="81"/>
            </a:xfrm>
            <a:custGeom>
              <a:avLst/>
              <a:gdLst>
                <a:gd name="T0" fmla="*/ 42 w 789"/>
                <a:gd name="T1" fmla="*/ 0 h 805"/>
                <a:gd name="T2" fmla="*/ 58 w 789"/>
                <a:gd name="T3" fmla="*/ 0 h 805"/>
                <a:gd name="T4" fmla="*/ 73 w 789"/>
                <a:gd name="T5" fmla="*/ 6 h 805"/>
                <a:gd name="T6" fmla="*/ 85 w 789"/>
                <a:gd name="T7" fmla="*/ 15 h 805"/>
                <a:gd name="T8" fmla="*/ 776 w 789"/>
                <a:gd name="T9" fmla="*/ 722 h 805"/>
                <a:gd name="T10" fmla="*/ 785 w 789"/>
                <a:gd name="T11" fmla="*/ 735 h 805"/>
                <a:gd name="T12" fmla="*/ 789 w 789"/>
                <a:gd name="T13" fmla="*/ 750 h 805"/>
                <a:gd name="T14" fmla="*/ 789 w 789"/>
                <a:gd name="T15" fmla="*/ 765 h 805"/>
                <a:gd name="T16" fmla="*/ 785 w 789"/>
                <a:gd name="T17" fmla="*/ 779 h 805"/>
                <a:gd name="T18" fmla="*/ 775 w 789"/>
                <a:gd name="T19" fmla="*/ 791 h 805"/>
                <a:gd name="T20" fmla="*/ 764 w 789"/>
                <a:gd name="T21" fmla="*/ 800 h 805"/>
                <a:gd name="T22" fmla="*/ 754 w 789"/>
                <a:gd name="T23" fmla="*/ 804 h 805"/>
                <a:gd name="T24" fmla="*/ 740 w 789"/>
                <a:gd name="T25" fmla="*/ 805 h 805"/>
                <a:gd name="T26" fmla="*/ 727 w 789"/>
                <a:gd name="T27" fmla="*/ 804 h 805"/>
                <a:gd name="T28" fmla="*/ 717 w 789"/>
                <a:gd name="T29" fmla="*/ 799 h 805"/>
                <a:gd name="T30" fmla="*/ 706 w 789"/>
                <a:gd name="T31" fmla="*/ 790 h 805"/>
                <a:gd name="T32" fmla="*/ 14 w 789"/>
                <a:gd name="T33" fmla="*/ 84 h 805"/>
                <a:gd name="T34" fmla="*/ 5 w 789"/>
                <a:gd name="T35" fmla="*/ 71 h 805"/>
                <a:gd name="T36" fmla="*/ 0 w 789"/>
                <a:gd name="T37" fmla="*/ 56 h 805"/>
                <a:gd name="T38" fmla="*/ 1 w 789"/>
                <a:gd name="T39" fmla="*/ 42 h 805"/>
                <a:gd name="T40" fmla="*/ 5 w 789"/>
                <a:gd name="T41" fmla="*/ 27 h 805"/>
                <a:gd name="T42" fmla="*/ 15 w 789"/>
                <a:gd name="T43" fmla="*/ 13 h 805"/>
                <a:gd name="T44" fmla="*/ 28 w 789"/>
                <a:gd name="T45" fmla="*/ 5 h 805"/>
                <a:gd name="T46" fmla="*/ 42 w 789"/>
                <a:gd name="T47" fmla="*/ 0 h 8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789" h="805">
                  <a:moveTo>
                    <a:pt x="42" y="0"/>
                  </a:moveTo>
                  <a:lnTo>
                    <a:pt x="58" y="0"/>
                  </a:lnTo>
                  <a:lnTo>
                    <a:pt x="73" y="6"/>
                  </a:lnTo>
                  <a:lnTo>
                    <a:pt x="85" y="15"/>
                  </a:lnTo>
                  <a:lnTo>
                    <a:pt x="776" y="722"/>
                  </a:lnTo>
                  <a:lnTo>
                    <a:pt x="785" y="735"/>
                  </a:lnTo>
                  <a:lnTo>
                    <a:pt x="789" y="750"/>
                  </a:lnTo>
                  <a:lnTo>
                    <a:pt x="789" y="765"/>
                  </a:lnTo>
                  <a:lnTo>
                    <a:pt x="785" y="779"/>
                  </a:lnTo>
                  <a:lnTo>
                    <a:pt x="775" y="791"/>
                  </a:lnTo>
                  <a:lnTo>
                    <a:pt x="764" y="800"/>
                  </a:lnTo>
                  <a:lnTo>
                    <a:pt x="754" y="804"/>
                  </a:lnTo>
                  <a:lnTo>
                    <a:pt x="740" y="805"/>
                  </a:lnTo>
                  <a:lnTo>
                    <a:pt x="727" y="804"/>
                  </a:lnTo>
                  <a:lnTo>
                    <a:pt x="717" y="799"/>
                  </a:lnTo>
                  <a:lnTo>
                    <a:pt x="706" y="790"/>
                  </a:lnTo>
                  <a:lnTo>
                    <a:pt x="14" y="84"/>
                  </a:lnTo>
                  <a:lnTo>
                    <a:pt x="5" y="71"/>
                  </a:lnTo>
                  <a:lnTo>
                    <a:pt x="0" y="56"/>
                  </a:lnTo>
                  <a:lnTo>
                    <a:pt x="1" y="42"/>
                  </a:lnTo>
                  <a:lnTo>
                    <a:pt x="5" y="27"/>
                  </a:lnTo>
                  <a:lnTo>
                    <a:pt x="15" y="13"/>
                  </a:lnTo>
                  <a:lnTo>
                    <a:pt x="28" y="5"/>
                  </a:lnTo>
                  <a:lnTo>
                    <a:pt x="4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</p:grpSp>
      <p:sp>
        <p:nvSpPr>
          <p:cNvPr id="14" name="TextBox 13"/>
          <p:cNvSpPr txBox="1"/>
          <p:nvPr/>
        </p:nvSpPr>
        <p:spPr>
          <a:xfrm>
            <a:off x="7249263" y="4514536"/>
            <a:ext cx="2410765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b="1" dirty="0">
                <a:solidFill>
                  <a:schemeClr val="accent1">
                    <a:lumMod val="50000"/>
                  </a:schemeClr>
                </a:solidFill>
              </a:rPr>
              <a:t>정 우 준</a:t>
            </a:r>
            <a:r>
              <a:rPr lang="en-US" altLang="ko-KR" sz="2400" b="1" dirty="0">
                <a:solidFill>
                  <a:schemeClr val="accent1">
                    <a:lumMod val="50000"/>
                  </a:schemeClr>
                </a:solidFill>
              </a:rPr>
              <a:t>(</a:t>
            </a:r>
            <a:r>
              <a:rPr lang="ko-KR" altLang="en-US" sz="2400" b="1" dirty="0">
                <a:solidFill>
                  <a:schemeClr val="accent1">
                    <a:lumMod val="50000"/>
                  </a:schemeClr>
                </a:solidFill>
              </a:rPr>
              <a:t>리더</a:t>
            </a:r>
            <a:r>
              <a:rPr lang="en-US" altLang="ko-KR" sz="2400" b="1" dirty="0">
                <a:solidFill>
                  <a:schemeClr val="accent1">
                    <a:lumMod val="50000"/>
                  </a:schemeClr>
                </a:solidFill>
              </a:rPr>
              <a:t>)</a:t>
            </a:r>
          </a:p>
          <a:p>
            <a:pPr algn="ctr"/>
            <a:r>
              <a:rPr lang="ko-KR" altLang="en-US" sz="2400" b="1" dirty="0">
                <a:solidFill>
                  <a:schemeClr val="accent1">
                    <a:lumMod val="50000"/>
                  </a:schemeClr>
                </a:solidFill>
              </a:rPr>
              <a:t>최 지 혁</a:t>
            </a:r>
            <a:endParaRPr lang="en-US" altLang="ko-KR" sz="2400" b="1" dirty="0">
              <a:solidFill>
                <a:schemeClr val="accent1">
                  <a:lumMod val="50000"/>
                </a:schemeClr>
              </a:solidFill>
            </a:endParaRPr>
          </a:p>
          <a:p>
            <a:pPr algn="ctr"/>
            <a:r>
              <a:rPr lang="ko-KR" altLang="en-US" sz="2400" b="1" dirty="0">
                <a:solidFill>
                  <a:schemeClr val="accent1">
                    <a:lumMod val="50000"/>
                  </a:schemeClr>
                </a:solidFill>
              </a:rPr>
              <a:t>조 경 근</a:t>
            </a:r>
            <a:endParaRPr lang="en-US" altLang="ko-KR" sz="2400" b="1" dirty="0">
              <a:solidFill>
                <a:schemeClr val="accent1">
                  <a:lumMod val="50000"/>
                </a:schemeClr>
              </a:solidFill>
            </a:endParaRPr>
          </a:p>
          <a:p>
            <a:pPr algn="ctr"/>
            <a:r>
              <a:rPr lang="ko-KR" altLang="en-US" sz="2400" b="1" dirty="0">
                <a:solidFill>
                  <a:schemeClr val="accent1">
                    <a:lumMod val="50000"/>
                  </a:schemeClr>
                </a:solidFill>
              </a:rPr>
              <a:t>성 명 제</a:t>
            </a:r>
            <a:endParaRPr lang="en-US" altLang="ko-KR" sz="2400" b="1" dirty="0">
              <a:solidFill>
                <a:schemeClr val="accent1">
                  <a:lumMod val="50000"/>
                </a:schemeClr>
              </a:solidFill>
            </a:endParaRPr>
          </a:p>
          <a:p>
            <a:pPr algn="ctr"/>
            <a:r>
              <a:rPr lang="ko-KR" altLang="en-US" sz="2400" b="1" dirty="0">
                <a:solidFill>
                  <a:schemeClr val="accent1">
                    <a:lumMod val="50000"/>
                  </a:schemeClr>
                </a:solidFill>
              </a:rPr>
              <a:t>최 광 성</a:t>
            </a:r>
          </a:p>
        </p:txBody>
      </p:sp>
      <p:sp>
        <p:nvSpPr>
          <p:cNvPr id="206" name="TextBox 205"/>
          <p:cNvSpPr txBox="1"/>
          <p:nvPr/>
        </p:nvSpPr>
        <p:spPr>
          <a:xfrm>
            <a:off x="9475214" y="4514400"/>
            <a:ext cx="2410765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b="1" dirty="0">
                <a:solidFill>
                  <a:schemeClr val="accent1">
                    <a:lumMod val="50000"/>
                  </a:schemeClr>
                </a:solidFill>
              </a:rPr>
              <a:t>김 은 지</a:t>
            </a:r>
            <a:endParaRPr lang="en-US" altLang="ko-KR" sz="2400" b="1" dirty="0">
              <a:solidFill>
                <a:schemeClr val="accent1">
                  <a:lumMod val="50000"/>
                </a:schemeClr>
              </a:solidFill>
            </a:endParaRPr>
          </a:p>
          <a:p>
            <a:pPr algn="ctr"/>
            <a:r>
              <a:rPr lang="ko-KR" altLang="en-US" sz="2400" b="1" dirty="0">
                <a:solidFill>
                  <a:schemeClr val="accent1">
                    <a:lumMod val="50000"/>
                  </a:schemeClr>
                </a:solidFill>
              </a:rPr>
              <a:t>서 철 민</a:t>
            </a:r>
            <a:endParaRPr lang="en-US" altLang="ko-KR" sz="2400" b="1" dirty="0">
              <a:solidFill>
                <a:schemeClr val="accent1">
                  <a:lumMod val="50000"/>
                </a:schemeClr>
              </a:solidFill>
            </a:endParaRPr>
          </a:p>
          <a:p>
            <a:pPr algn="ctr"/>
            <a:r>
              <a:rPr lang="ko-KR" altLang="en-US" sz="2400" b="1" dirty="0">
                <a:solidFill>
                  <a:schemeClr val="accent1">
                    <a:lumMod val="50000"/>
                  </a:schemeClr>
                </a:solidFill>
              </a:rPr>
              <a:t>장 순 </a:t>
            </a:r>
            <a:r>
              <a:rPr lang="ko-KR" altLang="en-US" sz="2400" b="1" dirty="0" err="1">
                <a:solidFill>
                  <a:schemeClr val="accent1">
                    <a:lumMod val="50000"/>
                  </a:schemeClr>
                </a:solidFill>
              </a:rPr>
              <a:t>웅</a:t>
            </a:r>
            <a:endParaRPr lang="en-US" altLang="ko-KR" sz="2400" b="1" dirty="0">
              <a:solidFill>
                <a:schemeClr val="accent1">
                  <a:lumMod val="50000"/>
                </a:schemeClr>
              </a:solidFill>
            </a:endParaRPr>
          </a:p>
          <a:p>
            <a:pPr algn="ctr"/>
            <a:r>
              <a:rPr lang="ko-KR" altLang="en-US" sz="2400" b="1" dirty="0">
                <a:solidFill>
                  <a:schemeClr val="accent1">
                    <a:lumMod val="50000"/>
                  </a:schemeClr>
                </a:solidFill>
              </a:rPr>
              <a:t>이 재 원</a:t>
            </a:r>
            <a:endParaRPr lang="en-US" altLang="ko-KR" sz="2400" b="1" dirty="0">
              <a:solidFill>
                <a:schemeClr val="accent1">
                  <a:lumMod val="50000"/>
                </a:schemeClr>
              </a:solidFill>
            </a:endParaRPr>
          </a:p>
          <a:p>
            <a:pPr algn="ctr"/>
            <a:r>
              <a:rPr lang="ko-KR" altLang="en-US" sz="2400" b="1" dirty="0">
                <a:solidFill>
                  <a:schemeClr val="accent1">
                    <a:lumMod val="50000"/>
                  </a:schemeClr>
                </a:solidFill>
              </a:rPr>
              <a:t>박 상 용</a:t>
            </a:r>
            <a:endParaRPr lang="en-US" altLang="ko-KR" sz="2400" b="1" dirty="0">
              <a:solidFill>
                <a:schemeClr val="accent1">
                  <a:lumMod val="50000"/>
                </a:schemeClr>
              </a:solidFill>
            </a:endParaRPr>
          </a:p>
        </p:txBody>
      </p:sp>
      <p:grpSp>
        <p:nvGrpSpPr>
          <p:cNvPr id="207" name="Group 14">
            <a:extLst>
              <a:ext uri="{FF2B5EF4-FFF2-40B4-BE49-F238E27FC236}">
                <a16:creationId xmlns:a16="http://schemas.microsoft.com/office/drawing/2014/main" xmlns="" id="{FC7D47D3-E60F-43B7-9EBC-4C4CE1A4D910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852543" y="3973493"/>
            <a:ext cx="457541" cy="552928"/>
            <a:chOff x="2190" y="2694"/>
            <a:chExt cx="283" cy="342"/>
          </a:xfrm>
          <a:solidFill>
            <a:schemeClr val="bg1">
              <a:lumMod val="95000"/>
            </a:schemeClr>
          </a:solidFill>
        </p:grpSpPr>
        <p:sp>
          <p:nvSpPr>
            <p:cNvPr id="208" name="Freeform 16">
              <a:extLst>
                <a:ext uri="{FF2B5EF4-FFF2-40B4-BE49-F238E27FC236}">
                  <a16:creationId xmlns:a16="http://schemas.microsoft.com/office/drawing/2014/main" xmlns="" id="{A9A1D037-C111-4133-A9EB-FD4D9C14F888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" y="2747"/>
              <a:ext cx="234" cy="289"/>
            </a:xfrm>
            <a:custGeom>
              <a:avLst/>
              <a:gdLst>
                <a:gd name="T0" fmla="*/ 482 w 2337"/>
                <a:gd name="T1" fmla="*/ 0 h 2882"/>
                <a:gd name="T2" fmla="*/ 512 w 2337"/>
                <a:gd name="T3" fmla="*/ 10 h 2882"/>
                <a:gd name="T4" fmla="*/ 530 w 2337"/>
                <a:gd name="T5" fmla="*/ 34 h 2882"/>
                <a:gd name="T6" fmla="*/ 530 w 2337"/>
                <a:gd name="T7" fmla="*/ 65 h 2882"/>
                <a:gd name="T8" fmla="*/ 512 w 2337"/>
                <a:gd name="T9" fmla="*/ 89 h 2882"/>
                <a:gd name="T10" fmla="*/ 482 w 2337"/>
                <a:gd name="T11" fmla="*/ 99 h 2882"/>
                <a:gd name="T12" fmla="*/ 219 w 2337"/>
                <a:gd name="T13" fmla="*/ 102 h 2882"/>
                <a:gd name="T14" fmla="*/ 165 w 2337"/>
                <a:gd name="T15" fmla="*/ 124 h 2882"/>
                <a:gd name="T16" fmla="*/ 125 w 2337"/>
                <a:gd name="T17" fmla="*/ 164 h 2882"/>
                <a:gd name="T18" fmla="*/ 102 w 2337"/>
                <a:gd name="T19" fmla="*/ 217 h 2882"/>
                <a:gd name="T20" fmla="*/ 100 w 2337"/>
                <a:gd name="T21" fmla="*/ 2636 h 2882"/>
                <a:gd name="T22" fmla="*/ 111 w 2337"/>
                <a:gd name="T23" fmla="*/ 2694 h 2882"/>
                <a:gd name="T24" fmla="*/ 144 w 2337"/>
                <a:gd name="T25" fmla="*/ 2740 h 2882"/>
                <a:gd name="T26" fmla="*/ 190 w 2337"/>
                <a:gd name="T27" fmla="*/ 2772 h 2882"/>
                <a:gd name="T28" fmla="*/ 248 w 2337"/>
                <a:gd name="T29" fmla="*/ 2784 h 2882"/>
                <a:gd name="T30" fmla="*/ 2119 w 2337"/>
                <a:gd name="T31" fmla="*/ 2780 h 2882"/>
                <a:gd name="T32" fmla="*/ 2173 w 2337"/>
                <a:gd name="T33" fmla="*/ 2759 h 2882"/>
                <a:gd name="T34" fmla="*/ 2213 w 2337"/>
                <a:gd name="T35" fmla="*/ 2719 h 2882"/>
                <a:gd name="T36" fmla="*/ 2236 w 2337"/>
                <a:gd name="T37" fmla="*/ 2665 h 2882"/>
                <a:gd name="T38" fmla="*/ 2239 w 2337"/>
                <a:gd name="T39" fmla="*/ 2402 h 2882"/>
                <a:gd name="T40" fmla="*/ 2248 w 2337"/>
                <a:gd name="T41" fmla="*/ 2372 h 2882"/>
                <a:gd name="T42" fmla="*/ 2273 w 2337"/>
                <a:gd name="T43" fmla="*/ 2355 h 2882"/>
                <a:gd name="T44" fmla="*/ 2303 w 2337"/>
                <a:gd name="T45" fmla="*/ 2355 h 2882"/>
                <a:gd name="T46" fmla="*/ 2328 w 2337"/>
                <a:gd name="T47" fmla="*/ 2372 h 2882"/>
                <a:gd name="T48" fmla="*/ 2337 w 2337"/>
                <a:gd name="T49" fmla="*/ 2402 h 2882"/>
                <a:gd name="T50" fmla="*/ 2334 w 2337"/>
                <a:gd name="T51" fmla="*/ 2676 h 2882"/>
                <a:gd name="T52" fmla="*/ 2310 w 2337"/>
                <a:gd name="T53" fmla="*/ 2749 h 2882"/>
                <a:gd name="T54" fmla="*/ 2265 w 2337"/>
                <a:gd name="T55" fmla="*/ 2811 h 2882"/>
                <a:gd name="T56" fmla="*/ 2203 w 2337"/>
                <a:gd name="T57" fmla="*/ 2855 h 2882"/>
                <a:gd name="T58" fmla="*/ 2130 w 2337"/>
                <a:gd name="T59" fmla="*/ 2879 h 2882"/>
                <a:gd name="T60" fmla="*/ 248 w 2337"/>
                <a:gd name="T61" fmla="*/ 2882 h 2882"/>
                <a:gd name="T62" fmla="*/ 170 w 2337"/>
                <a:gd name="T63" fmla="*/ 2870 h 2882"/>
                <a:gd name="T64" fmla="*/ 102 w 2337"/>
                <a:gd name="T65" fmla="*/ 2835 h 2882"/>
                <a:gd name="T66" fmla="*/ 48 w 2337"/>
                <a:gd name="T67" fmla="*/ 2781 h 2882"/>
                <a:gd name="T68" fmla="*/ 13 w 2337"/>
                <a:gd name="T69" fmla="*/ 2714 h 2882"/>
                <a:gd name="T70" fmla="*/ 0 w 2337"/>
                <a:gd name="T71" fmla="*/ 2636 h 2882"/>
                <a:gd name="T72" fmla="*/ 3 w 2337"/>
                <a:gd name="T73" fmla="*/ 207 h 2882"/>
                <a:gd name="T74" fmla="*/ 28 w 2337"/>
                <a:gd name="T75" fmla="*/ 133 h 2882"/>
                <a:gd name="T76" fmla="*/ 73 w 2337"/>
                <a:gd name="T77" fmla="*/ 73 h 2882"/>
                <a:gd name="T78" fmla="*/ 135 w 2337"/>
                <a:gd name="T79" fmla="*/ 27 h 2882"/>
                <a:gd name="T80" fmla="*/ 208 w 2337"/>
                <a:gd name="T81" fmla="*/ 3 h 28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2337" h="2882">
                  <a:moveTo>
                    <a:pt x="248" y="0"/>
                  </a:moveTo>
                  <a:lnTo>
                    <a:pt x="482" y="0"/>
                  </a:lnTo>
                  <a:lnTo>
                    <a:pt x="499" y="2"/>
                  </a:lnTo>
                  <a:lnTo>
                    <a:pt x="512" y="10"/>
                  </a:lnTo>
                  <a:lnTo>
                    <a:pt x="523" y="19"/>
                  </a:lnTo>
                  <a:lnTo>
                    <a:pt x="530" y="34"/>
                  </a:lnTo>
                  <a:lnTo>
                    <a:pt x="532" y="49"/>
                  </a:lnTo>
                  <a:lnTo>
                    <a:pt x="530" y="65"/>
                  </a:lnTo>
                  <a:lnTo>
                    <a:pt x="523" y="78"/>
                  </a:lnTo>
                  <a:lnTo>
                    <a:pt x="512" y="89"/>
                  </a:lnTo>
                  <a:lnTo>
                    <a:pt x="499" y="95"/>
                  </a:lnTo>
                  <a:lnTo>
                    <a:pt x="482" y="99"/>
                  </a:lnTo>
                  <a:lnTo>
                    <a:pt x="248" y="99"/>
                  </a:lnTo>
                  <a:lnTo>
                    <a:pt x="219" y="102"/>
                  </a:lnTo>
                  <a:lnTo>
                    <a:pt x="190" y="109"/>
                  </a:lnTo>
                  <a:lnTo>
                    <a:pt x="165" y="124"/>
                  </a:lnTo>
                  <a:lnTo>
                    <a:pt x="144" y="142"/>
                  </a:lnTo>
                  <a:lnTo>
                    <a:pt x="125" y="164"/>
                  </a:lnTo>
                  <a:lnTo>
                    <a:pt x="111" y="189"/>
                  </a:lnTo>
                  <a:lnTo>
                    <a:pt x="102" y="217"/>
                  </a:lnTo>
                  <a:lnTo>
                    <a:pt x="100" y="247"/>
                  </a:lnTo>
                  <a:lnTo>
                    <a:pt x="100" y="2636"/>
                  </a:lnTo>
                  <a:lnTo>
                    <a:pt x="102" y="2665"/>
                  </a:lnTo>
                  <a:lnTo>
                    <a:pt x="111" y="2694"/>
                  </a:lnTo>
                  <a:lnTo>
                    <a:pt x="125" y="2719"/>
                  </a:lnTo>
                  <a:lnTo>
                    <a:pt x="144" y="2740"/>
                  </a:lnTo>
                  <a:lnTo>
                    <a:pt x="165" y="2759"/>
                  </a:lnTo>
                  <a:lnTo>
                    <a:pt x="190" y="2772"/>
                  </a:lnTo>
                  <a:lnTo>
                    <a:pt x="219" y="2780"/>
                  </a:lnTo>
                  <a:lnTo>
                    <a:pt x="248" y="2784"/>
                  </a:lnTo>
                  <a:lnTo>
                    <a:pt x="2090" y="2784"/>
                  </a:lnTo>
                  <a:lnTo>
                    <a:pt x="2119" y="2780"/>
                  </a:lnTo>
                  <a:lnTo>
                    <a:pt x="2147" y="2772"/>
                  </a:lnTo>
                  <a:lnTo>
                    <a:pt x="2173" y="2759"/>
                  </a:lnTo>
                  <a:lnTo>
                    <a:pt x="2195" y="2740"/>
                  </a:lnTo>
                  <a:lnTo>
                    <a:pt x="2213" y="2719"/>
                  </a:lnTo>
                  <a:lnTo>
                    <a:pt x="2227" y="2694"/>
                  </a:lnTo>
                  <a:lnTo>
                    <a:pt x="2236" y="2665"/>
                  </a:lnTo>
                  <a:lnTo>
                    <a:pt x="2239" y="2636"/>
                  </a:lnTo>
                  <a:lnTo>
                    <a:pt x="2239" y="2402"/>
                  </a:lnTo>
                  <a:lnTo>
                    <a:pt x="2241" y="2387"/>
                  </a:lnTo>
                  <a:lnTo>
                    <a:pt x="2248" y="2372"/>
                  </a:lnTo>
                  <a:lnTo>
                    <a:pt x="2259" y="2363"/>
                  </a:lnTo>
                  <a:lnTo>
                    <a:pt x="2273" y="2355"/>
                  </a:lnTo>
                  <a:lnTo>
                    <a:pt x="2288" y="2353"/>
                  </a:lnTo>
                  <a:lnTo>
                    <a:pt x="2303" y="2355"/>
                  </a:lnTo>
                  <a:lnTo>
                    <a:pt x="2317" y="2363"/>
                  </a:lnTo>
                  <a:lnTo>
                    <a:pt x="2328" y="2372"/>
                  </a:lnTo>
                  <a:lnTo>
                    <a:pt x="2335" y="2387"/>
                  </a:lnTo>
                  <a:lnTo>
                    <a:pt x="2337" y="2402"/>
                  </a:lnTo>
                  <a:lnTo>
                    <a:pt x="2337" y="2636"/>
                  </a:lnTo>
                  <a:lnTo>
                    <a:pt x="2334" y="2676"/>
                  </a:lnTo>
                  <a:lnTo>
                    <a:pt x="2325" y="2714"/>
                  </a:lnTo>
                  <a:lnTo>
                    <a:pt x="2310" y="2749"/>
                  </a:lnTo>
                  <a:lnTo>
                    <a:pt x="2290" y="2781"/>
                  </a:lnTo>
                  <a:lnTo>
                    <a:pt x="2265" y="2811"/>
                  </a:lnTo>
                  <a:lnTo>
                    <a:pt x="2236" y="2835"/>
                  </a:lnTo>
                  <a:lnTo>
                    <a:pt x="2203" y="2855"/>
                  </a:lnTo>
                  <a:lnTo>
                    <a:pt x="2168" y="2870"/>
                  </a:lnTo>
                  <a:lnTo>
                    <a:pt x="2130" y="2879"/>
                  </a:lnTo>
                  <a:lnTo>
                    <a:pt x="2090" y="2882"/>
                  </a:lnTo>
                  <a:lnTo>
                    <a:pt x="248" y="2882"/>
                  </a:lnTo>
                  <a:lnTo>
                    <a:pt x="208" y="2879"/>
                  </a:lnTo>
                  <a:lnTo>
                    <a:pt x="170" y="2870"/>
                  </a:lnTo>
                  <a:lnTo>
                    <a:pt x="135" y="2855"/>
                  </a:lnTo>
                  <a:lnTo>
                    <a:pt x="102" y="2835"/>
                  </a:lnTo>
                  <a:lnTo>
                    <a:pt x="73" y="2811"/>
                  </a:lnTo>
                  <a:lnTo>
                    <a:pt x="48" y="2781"/>
                  </a:lnTo>
                  <a:lnTo>
                    <a:pt x="28" y="2749"/>
                  </a:lnTo>
                  <a:lnTo>
                    <a:pt x="13" y="2714"/>
                  </a:lnTo>
                  <a:lnTo>
                    <a:pt x="3" y="2676"/>
                  </a:lnTo>
                  <a:lnTo>
                    <a:pt x="0" y="2636"/>
                  </a:lnTo>
                  <a:lnTo>
                    <a:pt x="0" y="247"/>
                  </a:lnTo>
                  <a:lnTo>
                    <a:pt x="3" y="207"/>
                  </a:lnTo>
                  <a:lnTo>
                    <a:pt x="13" y="169"/>
                  </a:lnTo>
                  <a:lnTo>
                    <a:pt x="28" y="133"/>
                  </a:lnTo>
                  <a:lnTo>
                    <a:pt x="48" y="101"/>
                  </a:lnTo>
                  <a:lnTo>
                    <a:pt x="73" y="73"/>
                  </a:lnTo>
                  <a:lnTo>
                    <a:pt x="102" y="48"/>
                  </a:lnTo>
                  <a:lnTo>
                    <a:pt x="135" y="27"/>
                  </a:lnTo>
                  <a:lnTo>
                    <a:pt x="170" y="13"/>
                  </a:lnTo>
                  <a:lnTo>
                    <a:pt x="208" y="3"/>
                  </a:lnTo>
                  <a:lnTo>
                    <a:pt x="24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09" name="Freeform 17">
              <a:extLst>
                <a:ext uri="{FF2B5EF4-FFF2-40B4-BE49-F238E27FC236}">
                  <a16:creationId xmlns:a16="http://schemas.microsoft.com/office/drawing/2014/main" xmlns="" id="{8DCE31C5-9B71-425C-90EE-55159637558C}"/>
                </a:ext>
              </a:extLst>
            </p:cNvPr>
            <p:cNvSpPr>
              <a:spLocks/>
            </p:cNvSpPr>
            <p:nvPr/>
          </p:nvSpPr>
          <p:spPr bwMode="auto">
            <a:xfrm>
              <a:off x="2240" y="2694"/>
              <a:ext cx="233" cy="289"/>
            </a:xfrm>
            <a:custGeom>
              <a:avLst/>
              <a:gdLst>
                <a:gd name="T0" fmla="*/ 1596 w 2337"/>
                <a:gd name="T1" fmla="*/ 0 h 2883"/>
                <a:gd name="T2" fmla="*/ 1624 w 2337"/>
                <a:gd name="T3" fmla="*/ 9 h 2883"/>
                <a:gd name="T4" fmla="*/ 1643 w 2337"/>
                <a:gd name="T5" fmla="*/ 34 h 2883"/>
                <a:gd name="T6" fmla="*/ 1643 w 2337"/>
                <a:gd name="T7" fmla="*/ 64 h 2883"/>
                <a:gd name="T8" fmla="*/ 1624 w 2337"/>
                <a:gd name="T9" fmla="*/ 89 h 2883"/>
                <a:gd name="T10" fmla="*/ 1596 w 2337"/>
                <a:gd name="T11" fmla="*/ 99 h 2883"/>
                <a:gd name="T12" fmla="*/ 217 w 2337"/>
                <a:gd name="T13" fmla="*/ 101 h 2883"/>
                <a:gd name="T14" fmla="*/ 164 w 2337"/>
                <a:gd name="T15" fmla="*/ 124 h 2883"/>
                <a:gd name="T16" fmla="*/ 124 w 2337"/>
                <a:gd name="T17" fmla="*/ 164 h 2883"/>
                <a:gd name="T18" fmla="*/ 101 w 2337"/>
                <a:gd name="T19" fmla="*/ 217 h 2883"/>
                <a:gd name="T20" fmla="*/ 99 w 2337"/>
                <a:gd name="T21" fmla="*/ 2636 h 2883"/>
                <a:gd name="T22" fmla="*/ 110 w 2337"/>
                <a:gd name="T23" fmla="*/ 2693 h 2883"/>
                <a:gd name="T24" fmla="*/ 142 w 2337"/>
                <a:gd name="T25" fmla="*/ 2741 h 2883"/>
                <a:gd name="T26" fmla="*/ 189 w 2337"/>
                <a:gd name="T27" fmla="*/ 2772 h 2883"/>
                <a:gd name="T28" fmla="*/ 247 w 2337"/>
                <a:gd name="T29" fmla="*/ 2784 h 2883"/>
                <a:gd name="T30" fmla="*/ 2119 w 2337"/>
                <a:gd name="T31" fmla="*/ 2781 h 2883"/>
                <a:gd name="T32" fmla="*/ 2172 w 2337"/>
                <a:gd name="T33" fmla="*/ 2758 h 2883"/>
                <a:gd name="T34" fmla="*/ 2211 w 2337"/>
                <a:gd name="T35" fmla="*/ 2718 h 2883"/>
                <a:gd name="T36" fmla="*/ 2234 w 2337"/>
                <a:gd name="T37" fmla="*/ 2666 h 2883"/>
                <a:gd name="T38" fmla="*/ 2237 w 2337"/>
                <a:gd name="T39" fmla="*/ 757 h 2883"/>
                <a:gd name="T40" fmla="*/ 2247 w 2337"/>
                <a:gd name="T41" fmla="*/ 727 h 2883"/>
                <a:gd name="T42" fmla="*/ 2271 w 2337"/>
                <a:gd name="T43" fmla="*/ 710 h 2883"/>
                <a:gd name="T44" fmla="*/ 2303 w 2337"/>
                <a:gd name="T45" fmla="*/ 710 h 2883"/>
                <a:gd name="T46" fmla="*/ 2327 w 2337"/>
                <a:gd name="T47" fmla="*/ 727 h 2883"/>
                <a:gd name="T48" fmla="*/ 2337 w 2337"/>
                <a:gd name="T49" fmla="*/ 757 h 2883"/>
                <a:gd name="T50" fmla="*/ 2333 w 2337"/>
                <a:gd name="T51" fmla="*/ 2676 h 2883"/>
                <a:gd name="T52" fmla="*/ 2308 w 2337"/>
                <a:gd name="T53" fmla="*/ 2749 h 2883"/>
                <a:gd name="T54" fmla="*/ 2264 w 2337"/>
                <a:gd name="T55" fmla="*/ 2810 h 2883"/>
                <a:gd name="T56" fmla="*/ 2203 w 2337"/>
                <a:gd name="T57" fmla="*/ 2855 h 2883"/>
                <a:gd name="T58" fmla="*/ 2129 w 2337"/>
                <a:gd name="T59" fmla="*/ 2880 h 2883"/>
                <a:gd name="T60" fmla="*/ 247 w 2337"/>
                <a:gd name="T61" fmla="*/ 2883 h 2883"/>
                <a:gd name="T62" fmla="*/ 168 w 2337"/>
                <a:gd name="T63" fmla="*/ 2870 h 2883"/>
                <a:gd name="T64" fmla="*/ 101 w 2337"/>
                <a:gd name="T65" fmla="*/ 2835 h 2883"/>
                <a:gd name="T66" fmla="*/ 47 w 2337"/>
                <a:gd name="T67" fmla="*/ 2781 h 2883"/>
                <a:gd name="T68" fmla="*/ 11 w 2337"/>
                <a:gd name="T69" fmla="*/ 2714 h 2883"/>
                <a:gd name="T70" fmla="*/ 0 w 2337"/>
                <a:gd name="T71" fmla="*/ 2636 h 2883"/>
                <a:gd name="T72" fmla="*/ 3 w 2337"/>
                <a:gd name="T73" fmla="*/ 207 h 2883"/>
                <a:gd name="T74" fmla="*/ 27 w 2337"/>
                <a:gd name="T75" fmla="*/ 134 h 2883"/>
                <a:gd name="T76" fmla="*/ 71 w 2337"/>
                <a:gd name="T77" fmla="*/ 72 h 2883"/>
                <a:gd name="T78" fmla="*/ 133 w 2337"/>
                <a:gd name="T79" fmla="*/ 28 h 2883"/>
                <a:gd name="T80" fmla="*/ 206 w 2337"/>
                <a:gd name="T81" fmla="*/ 3 h 28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2337" h="2883">
                  <a:moveTo>
                    <a:pt x="247" y="0"/>
                  </a:moveTo>
                  <a:lnTo>
                    <a:pt x="1596" y="0"/>
                  </a:lnTo>
                  <a:lnTo>
                    <a:pt x="1611" y="3"/>
                  </a:lnTo>
                  <a:lnTo>
                    <a:pt x="1624" y="9"/>
                  </a:lnTo>
                  <a:lnTo>
                    <a:pt x="1635" y="20"/>
                  </a:lnTo>
                  <a:lnTo>
                    <a:pt x="1643" y="34"/>
                  </a:lnTo>
                  <a:lnTo>
                    <a:pt x="1645" y="49"/>
                  </a:lnTo>
                  <a:lnTo>
                    <a:pt x="1643" y="64"/>
                  </a:lnTo>
                  <a:lnTo>
                    <a:pt x="1635" y="79"/>
                  </a:lnTo>
                  <a:lnTo>
                    <a:pt x="1624" y="89"/>
                  </a:lnTo>
                  <a:lnTo>
                    <a:pt x="1611" y="96"/>
                  </a:lnTo>
                  <a:lnTo>
                    <a:pt x="1596" y="99"/>
                  </a:lnTo>
                  <a:lnTo>
                    <a:pt x="247" y="99"/>
                  </a:lnTo>
                  <a:lnTo>
                    <a:pt x="217" y="101"/>
                  </a:lnTo>
                  <a:lnTo>
                    <a:pt x="189" y="110"/>
                  </a:lnTo>
                  <a:lnTo>
                    <a:pt x="164" y="124"/>
                  </a:lnTo>
                  <a:lnTo>
                    <a:pt x="142" y="143"/>
                  </a:lnTo>
                  <a:lnTo>
                    <a:pt x="124" y="164"/>
                  </a:lnTo>
                  <a:lnTo>
                    <a:pt x="110" y="189"/>
                  </a:lnTo>
                  <a:lnTo>
                    <a:pt x="101" y="217"/>
                  </a:lnTo>
                  <a:lnTo>
                    <a:pt x="99" y="247"/>
                  </a:lnTo>
                  <a:lnTo>
                    <a:pt x="99" y="2636"/>
                  </a:lnTo>
                  <a:lnTo>
                    <a:pt x="101" y="2666"/>
                  </a:lnTo>
                  <a:lnTo>
                    <a:pt x="110" y="2693"/>
                  </a:lnTo>
                  <a:lnTo>
                    <a:pt x="124" y="2718"/>
                  </a:lnTo>
                  <a:lnTo>
                    <a:pt x="142" y="2741"/>
                  </a:lnTo>
                  <a:lnTo>
                    <a:pt x="164" y="2758"/>
                  </a:lnTo>
                  <a:lnTo>
                    <a:pt x="189" y="2772"/>
                  </a:lnTo>
                  <a:lnTo>
                    <a:pt x="217" y="2781"/>
                  </a:lnTo>
                  <a:lnTo>
                    <a:pt x="247" y="2784"/>
                  </a:lnTo>
                  <a:lnTo>
                    <a:pt x="2088" y="2784"/>
                  </a:lnTo>
                  <a:lnTo>
                    <a:pt x="2119" y="2781"/>
                  </a:lnTo>
                  <a:lnTo>
                    <a:pt x="2146" y="2772"/>
                  </a:lnTo>
                  <a:lnTo>
                    <a:pt x="2172" y="2758"/>
                  </a:lnTo>
                  <a:lnTo>
                    <a:pt x="2194" y="2741"/>
                  </a:lnTo>
                  <a:lnTo>
                    <a:pt x="2211" y="2718"/>
                  </a:lnTo>
                  <a:lnTo>
                    <a:pt x="2225" y="2693"/>
                  </a:lnTo>
                  <a:lnTo>
                    <a:pt x="2234" y="2666"/>
                  </a:lnTo>
                  <a:lnTo>
                    <a:pt x="2237" y="2636"/>
                  </a:lnTo>
                  <a:lnTo>
                    <a:pt x="2237" y="757"/>
                  </a:lnTo>
                  <a:lnTo>
                    <a:pt x="2240" y="740"/>
                  </a:lnTo>
                  <a:lnTo>
                    <a:pt x="2247" y="727"/>
                  </a:lnTo>
                  <a:lnTo>
                    <a:pt x="2257" y="716"/>
                  </a:lnTo>
                  <a:lnTo>
                    <a:pt x="2271" y="710"/>
                  </a:lnTo>
                  <a:lnTo>
                    <a:pt x="2286" y="708"/>
                  </a:lnTo>
                  <a:lnTo>
                    <a:pt x="2303" y="710"/>
                  </a:lnTo>
                  <a:lnTo>
                    <a:pt x="2316" y="716"/>
                  </a:lnTo>
                  <a:lnTo>
                    <a:pt x="2327" y="727"/>
                  </a:lnTo>
                  <a:lnTo>
                    <a:pt x="2333" y="740"/>
                  </a:lnTo>
                  <a:lnTo>
                    <a:pt x="2337" y="757"/>
                  </a:lnTo>
                  <a:lnTo>
                    <a:pt x="2337" y="2636"/>
                  </a:lnTo>
                  <a:lnTo>
                    <a:pt x="2333" y="2676"/>
                  </a:lnTo>
                  <a:lnTo>
                    <a:pt x="2324" y="2714"/>
                  </a:lnTo>
                  <a:lnTo>
                    <a:pt x="2308" y="2749"/>
                  </a:lnTo>
                  <a:lnTo>
                    <a:pt x="2289" y="2782"/>
                  </a:lnTo>
                  <a:lnTo>
                    <a:pt x="2264" y="2810"/>
                  </a:lnTo>
                  <a:lnTo>
                    <a:pt x="2234" y="2835"/>
                  </a:lnTo>
                  <a:lnTo>
                    <a:pt x="2203" y="2855"/>
                  </a:lnTo>
                  <a:lnTo>
                    <a:pt x="2167" y="2870"/>
                  </a:lnTo>
                  <a:lnTo>
                    <a:pt x="2129" y="2880"/>
                  </a:lnTo>
                  <a:lnTo>
                    <a:pt x="2088" y="2883"/>
                  </a:lnTo>
                  <a:lnTo>
                    <a:pt x="247" y="2883"/>
                  </a:lnTo>
                  <a:lnTo>
                    <a:pt x="206" y="2880"/>
                  </a:lnTo>
                  <a:lnTo>
                    <a:pt x="168" y="2870"/>
                  </a:lnTo>
                  <a:lnTo>
                    <a:pt x="133" y="2855"/>
                  </a:lnTo>
                  <a:lnTo>
                    <a:pt x="101" y="2835"/>
                  </a:lnTo>
                  <a:lnTo>
                    <a:pt x="71" y="2810"/>
                  </a:lnTo>
                  <a:lnTo>
                    <a:pt x="47" y="2781"/>
                  </a:lnTo>
                  <a:lnTo>
                    <a:pt x="27" y="2749"/>
                  </a:lnTo>
                  <a:lnTo>
                    <a:pt x="11" y="2714"/>
                  </a:lnTo>
                  <a:lnTo>
                    <a:pt x="3" y="2676"/>
                  </a:lnTo>
                  <a:lnTo>
                    <a:pt x="0" y="2636"/>
                  </a:lnTo>
                  <a:lnTo>
                    <a:pt x="0" y="247"/>
                  </a:lnTo>
                  <a:lnTo>
                    <a:pt x="3" y="207"/>
                  </a:lnTo>
                  <a:lnTo>
                    <a:pt x="11" y="169"/>
                  </a:lnTo>
                  <a:lnTo>
                    <a:pt x="27" y="134"/>
                  </a:lnTo>
                  <a:lnTo>
                    <a:pt x="47" y="101"/>
                  </a:lnTo>
                  <a:lnTo>
                    <a:pt x="71" y="72"/>
                  </a:lnTo>
                  <a:lnTo>
                    <a:pt x="101" y="48"/>
                  </a:lnTo>
                  <a:lnTo>
                    <a:pt x="133" y="28"/>
                  </a:lnTo>
                  <a:lnTo>
                    <a:pt x="168" y="12"/>
                  </a:lnTo>
                  <a:lnTo>
                    <a:pt x="206" y="3"/>
                  </a:lnTo>
                  <a:lnTo>
                    <a:pt x="24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10" name="Freeform 18">
              <a:extLst>
                <a:ext uri="{FF2B5EF4-FFF2-40B4-BE49-F238E27FC236}">
                  <a16:creationId xmlns:a16="http://schemas.microsoft.com/office/drawing/2014/main" xmlns="" id="{5525DE98-B6F9-4112-83E6-8B30D61F16E5}"/>
                </a:ext>
              </a:extLst>
            </p:cNvPr>
            <p:cNvSpPr>
              <a:spLocks/>
            </p:cNvSpPr>
            <p:nvPr/>
          </p:nvSpPr>
          <p:spPr bwMode="auto">
            <a:xfrm>
              <a:off x="2394" y="2696"/>
              <a:ext cx="79" cy="79"/>
            </a:xfrm>
            <a:custGeom>
              <a:avLst/>
              <a:gdLst>
                <a:gd name="T0" fmla="*/ 50 w 791"/>
                <a:gd name="T1" fmla="*/ 0 h 786"/>
                <a:gd name="T2" fmla="*/ 65 w 791"/>
                <a:gd name="T3" fmla="*/ 2 h 786"/>
                <a:gd name="T4" fmla="*/ 78 w 791"/>
                <a:gd name="T5" fmla="*/ 9 h 786"/>
                <a:gd name="T6" fmla="*/ 89 w 791"/>
                <a:gd name="T7" fmla="*/ 19 h 786"/>
                <a:gd name="T8" fmla="*/ 97 w 791"/>
                <a:gd name="T9" fmla="*/ 34 h 786"/>
                <a:gd name="T10" fmla="*/ 99 w 791"/>
                <a:gd name="T11" fmla="*/ 49 h 786"/>
                <a:gd name="T12" fmla="*/ 99 w 791"/>
                <a:gd name="T13" fmla="*/ 689 h 786"/>
                <a:gd name="T14" fmla="*/ 740 w 791"/>
                <a:gd name="T15" fmla="*/ 689 h 786"/>
                <a:gd name="T16" fmla="*/ 757 w 791"/>
                <a:gd name="T17" fmla="*/ 691 h 786"/>
                <a:gd name="T18" fmla="*/ 770 w 791"/>
                <a:gd name="T19" fmla="*/ 697 h 786"/>
                <a:gd name="T20" fmla="*/ 781 w 791"/>
                <a:gd name="T21" fmla="*/ 708 h 786"/>
                <a:gd name="T22" fmla="*/ 787 w 791"/>
                <a:gd name="T23" fmla="*/ 721 h 786"/>
                <a:gd name="T24" fmla="*/ 791 w 791"/>
                <a:gd name="T25" fmla="*/ 738 h 786"/>
                <a:gd name="T26" fmla="*/ 787 w 791"/>
                <a:gd name="T27" fmla="*/ 753 h 786"/>
                <a:gd name="T28" fmla="*/ 781 w 791"/>
                <a:gd name="T29" fmla="*/ 767 h 786"/>
                <a:gd name="T30" fmla="*/ 770 w 791"/>
                <a:gd name="T31" fmla="*/ 777 h 786"/>
                <a:gd name="T32" fmla="*/ 757 w 791"/>
                <a:gd name="T33" fmla="*/ 784 h 786"/>
                <a:gd name="T34" fmla="*/ 740 w 791"/>
                <a:gd name="T35" fmla="*/ 786 h 786"/>
                <a:gd name="T36" fmla="*/ 50 w 791"/>
                <a:gd name="T37" fmla="*/ 786 h 786"/>
                <a:gd name="T38" fmla="*/ 34 w 791"/>
                <a:gd name="T39" fmla="*/ 784 h 786"/>
                <a:gd name="T40" fmla="*/ 21 w 791"/>
                <a:gd name="T41" fmla="*/ 777 h 786"/>
                <a:gd name="T42" fmla="*/ 10 w 791"/>
                <a:gd name="T43" fmla="*/ 767 h 786"/>
                <a:gd name="T44" fmla="*/ 2 w 791"/>
                <a:gd name="T45" fmla="*/ 753 h 786"/>
                <a:gd name="T46" fmla="*/ 0 w 791"/>
                <a:gd name="T47" fmla="*/ 738 h 786"/>
                <a:gd name="T48" fmla="*/ 0 w 791"/>
                <a:gd name="T49" fmla="*/ 49 h 786"/>
                <a:gd name="T50" fmla="*/ 2 w 791"/>
                <a:gd name="T51" fmla="*/ 34 h 786"/>
                <a:gd name="T52" fmla="*/ 10 w 791"/>
                <a:gd name="T53" fmla="*/ 19 h 786"/>
                <a:gd name="T54" fmla="*/ 21 w 791"/>
                <a:gd name="T55" fmla="*/ 9 h 786"/>
                <a:gd name="T56" fmla="*/ 34 w 791"/>
                <a:gd name="T57" fmla="*/ 2 h 786"/>
                <a:gd name="T58" fmla="*/ 50 w 791"/>
                <a:gd name="T59" fmla="*/ 0 h 7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791" h="786">
                  <a:moveTo>
                    <a:pt x="50" y="0"/>
                  </a:moveTo>
                  <a:lnTo>
                    <a:pt x="65" y="2"/>
                  </a:lnTo>
                  <a:lnTo>
                    <a:pt x="78" y="9"/>
                  </a:lnTo>
                  <a:lnTo>
                    <a:pt x="89" y="19"/>
                  </a:lnTo>
                  <a:lnTo>
                    <a:pt x="97" y="34"/>
                  </a:lnTo>
                  <a:lnTo>
                    <a:pt x="99" y="49"/>
                  </a:lnTo>
                  <a:lnTo>
                    <a:pt x="99" y="689"/>
                  </a:lnTo>
                  <a:lnTo>
                    <a:pt x="740" y="689"/>
                  </a:lnTo>
                  <a:lnTo>
                    <a:pt x="757" y="691"/>
                  </a:lnTo>
                  <a:lnTo>
                    <a:pt x="770" y="697"/>
                  </a:lnTo>
                  <a:lnTo>
                    <a:pt x="781" y="708"/>
                  </a:lnTo>
                  <a:lnTo>
                    <a:pt x="787" y="721"/>
                  </a:lnTo>
                  <a:lnTo>
                    <a:pt x="791" y="738"/>
                  </a:lnTo>
                  <a:lnTo>
                    <a:pt x="787" y="753"/>
                  </a:lnTo>
                  <a:lnTo>
                    <a:pt x="781" y="767"/>
                  </a:lnTo>
                  <a:lnTo>
                    <a:pt x="770" y="777"/>
                  </a:lnTo>
                  <a:lnTo>
                    <a:pt x="757" y="784"/>
                  </a:lnTo>
                  <a:lnTo>
                    <a:pt x="740" y="786"/>
                  </a:lnTo>
                  <a:lnTo>
                    <a:pt x="50" y="786"/>
                  </a:lnTo>
                  <a:lnTo>
                    <a:pt x="34" y="784"/>
                  </a:lnTo>
                  <a:lnTo>
                    <a:pt x="21" y="777"/>
                  </a:lnTo>
                  <a:lnTo>
                    <a:pt x="10" y="767"/>
                  </a:lnTo>
                  <a:lnTo>
                    <a:pt x="2" y="753"/>
                  </a:lnTo>
                  <a:lnTo>
                    <a:pt x="0" y="738"/>
                  </a:lnTo>
                  <a:lnTo>
                    <a:pt x="0" y="49"/>
                  </a:lnTo>
                  <a:lnTo>
                    <a:pt x="2" y="34"/>
                  </a:lnTo>
                  <a:lnTo>
                    <a:pt x="10" y="19"/>
                  </a:lnTo>
                  <a:lnTo>
                    <a:pt x="21" y="9"/>
                  </a:lnTo>
                  <a:lnTo>
                    <a:pt x="34" y="2"/>
                  </a:lnTo>
                  <a:lnTo>
                    <a:pt x="5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11" name="Freeform 19">
              <a:extLst>
                <a:ext uri="{FF2B5EF4-FFF2-40B4-BE49-F238E27FC236}">
                  <a16:creationId xmlns:a16="http://schemas.microsoft.com/office/drawing/2014/main" xmlns="" id="{267B6557-1FAA-46DD-84DE-89D8A4AB6EC6}"/>
                </a:ext>
              </a:extLst>
            </p:cNvPr>
            <p:cNvSpPr>
              <a:spLocks/>
            </p:cNvSpPr>
            <p:nvPr/>
          </p:nvSpPr>
          <p:spPr bwMode="auto">
            <a:xfrm>
              <a:off x="2394" y="2694"/>
              <a:ext cx="79" cy="81"/>
            </a:xfrm>
            <a:custGeom>
              <a:avLst/>
              <a:gdLst>
                <a:gd name="T0" fmla="*/ 42 w 789"/>
                <a:gd name="T1" fmla="*/ 0 h 805"/>
                <a:gd name="T2" fmla="*/ 58 w 789"/>
                <a:gd name="T3" fmla="*/ 0 h 805"/>
                <a:gd name="T4" fmla="*/ 73 w 789"/>
                <a:gd name="T5" fmla="*/ 6 h 805"/>
                <a:gd name="T6" fmla="*/ 85 w 789"/>
                <a:gd name="T7" fmla="*/ 15 h 805"/>
                <a:gd name="T8" fmla="*/ 776 w 789"/>
                <a:gd name="T9" fmla="*/ 722 h 805"/>
                <a:gd name="T10" fmla="*/ 785 w 789"/>
                <a:gd name="T11" fmla="*/ 735 h 805"/>
                <a:gd name="T12" fmla="*/ 789 w 789"/>
                <a:gd name="T13" fmla="*/ 750 h 805"/>
                <a:gd name="T14" fmla="*/ 789 w 789"/>
                <a:gd name="T15" fmla="*/ 765 h 805"/>
                <a:gd name="T16" fmla="*/ 785 w 789"/>
                <a:gd name="T17" fmla="*/ 779 h 805"/>
                <a:gd name="T18" fmla="*/ 775 w 789"/>
                <a:gd name="T19" fmla="*/ 791 h 805"/>
                <a:gd name="T20" fmla="*/ 764 w 789"/>
                <a:gd name="T21" fmla="*/ 800 h 805"/>
                <a:gd name="T22" fmla="*/ 754 w 789"/>
                <a:gd name="T23" fmla="*/ 804 h 805"/>
                <a:gd name="T24" fmla="*/ 740 w 789"/>
                <a:gd name="T25" fmla="*/ 805 h 805"/>
                <a:gd name="T26" fmla="*/ 727 w 789"/>
                <a:gd name="T27" fmla="*/ 804 h 805"/>
                <a:gd name="T28" fmla="*/ 717 w 789"/>
                <a:gd name="T29" fmla="*/ 799 h 805"/>
                <a:gd name="T30" fmla="*/ 706 w 789"/>
                <a:gd name="T31" fmla="*/ 790 h 805"/>
                <a:gd name="T32" fmla="*/ 14 w 789"/>
                <a:gd name="T33" fmla="*/ 84 h 805"/>
                <a:gd name="T34" fmla="*/ 5 w 789"/>
                <a:gd name="T35" fmla="*/ 71 h 805"/>
                <a:gd name="T36" fmla="*/ 0 w 789"/>
                <a:gd name="T37" fmla="*/ 56 h 805"/>
                <a:gd name="T38" fmla="*/ 1 w 789"/>
                <a:gd name="T39" fmla="*/ 42 h 805"/>
                <a:gd name="T40" fmla="*/ 5 w 789"/>
                <a:gd name="T41" fmla="*/ 27 h 805"/>
                <a:gd name="T42" fmla="*/ 15 w 789"/>
                <a:gd name="T43" fmla="*/ 13 h 805"/>
                <a:gd name="T44" fmla="*/ 28 w 789"/>
                <a:gd name="T45" fmla="*/ 5 h 805"/>
                <a:gd name="T46" fmla="*/ 42 w 789"/>
                <a:gd name="T47" fmla="*/ 0 h 8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789" h="805">
                  <a:moveTo>
                    <a:pt x="42" y="0"/>
                  </a:moveTo>
                  <a:lnTo>
                    <a:pt x="58" y="0"/>
                  </a:lnTo>
                  <a:lnTo>
                    <a:pt x="73" y="6"/>
                  </a:lnTo>
                  <a:lnTo>
                    <a:pt x="85" y="15"/>
                  </a:lnTo>
                  <a:lnTo>
                    <a:pt x="776" y="722"/>
                  </a:lnTo>
                  <a:lnTo>
                    <a:pt x="785" y="735"/>
                  </a:lnTo>
                  <a:lnTo>
                    <a:pt x="789" y="750"/>
                  </a:lnTo>
                  <a:lnTo>
                    <a:pt x="789" y="765"/>
                  </a:lnTo>
                  <a:lnTo>
                    <a:pt x="785" y="779"/>
                  </a:lnTo>
                  <a:lnTo>
                    <a:pt x="775" y="791"/>
                  </a:lnTo>
                  <a:lnTo>
                    <a:pt x="764" y="800"/>
                  </a:lnTo>
                  <a:lnTo>
                    <a:pt x="754" y="804"/>
                  </a:lnTo>
                  <a:lnTo>
                    <a:pt x="740" y="805"/>
                  </a:lnTo>
                  <a:lnTo>
                    <a:pt x="727" y="804"/>
                  </a:lnTo>
                  <a:lnTo>
                    <a:pt x="717" y="799"/>
                  </a:lnTo>
                  <a:lnTo>
                    <a:pt x="706" y="790"/>
                  </a:lnTo>
                  <a:lnTo>
                    <a:pt x="14" y="84"/>
                  </a:lnTo>
                  <a:lnTo>
                    <a:pt x="5" y="71"/>
                  </a:lnTo>
                  <a:lnTo>
                    <a:pt x="0" y="56"/>
                  </a:lnTo>
                  <a:lnTo>
                    <a:pt x="1" y="42"/>
                  </a:lnTo>
                  <a:lnTo>
                    <a:pt x="5" y="27"/>
                  </a:lnTo>
                  <a:lnTo>
                    <a:pt x="15" y="13"/>
                  </a:lnTo>
                  <a:lnTo>
                    <a:pt x="28" y="5"/>
                  </a:lnTo>
                  <a:lnTo>
                    <a:pt x="4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</p:grpSp>
      <p:grpSp>
        <p:nvGrpSpPr>
          <p:cNvPr id="212" name="Group 14">
            <a:extLst>
              <a:ext uri="{FF2B5EF4-FFF2-40B4-BE49-F238E27FC236}">
                <a16:creationId xmlns:a16="http://schemas.microsoft.com/office/drawing/2014/main" xmlns="" id="{FC7D47D3-E60F-43B7-9EBC-4C4CE1A4D910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3596660" y="5666045"/>
            <a:ext cx="457541" cy="552928"/>
            <a:chOff x="2190" y="2694"/>
            <a:chExt cx="283" cy="342"/>
          </a:xfrm>
          <a:solidFill>
            <a:schemeClr val="bg1">
              <a:lumMod val="95000"/>
            </a:schemeClr>
          </a:solidFill>
        </p:grpSpPr>
        <p:sp>
          <p:nvSpPr>
            <p:cNvPr id="213" name="Freeform 16">
              <a:extLst>
                <a:ext uri="{FF2B5EF4-FFF2-40B4-BE49-F238E27FC236}">
                  <a16:creationId xmlns:a16="http://schemas.microsoft.com/office/drawing/2014/main" xmlns="" id="{A9A1D037-C111-4133-A9EB-FD4D9C14F888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" y="2747"/>
              <a:ext cx="234" cy="289"/>
            </a:xfrm>
            <a:custGeom>
              <a:avLst/>
              <a:gdLst>
                <a:gd name="T0" fmla="*/ 482 w 2337"/>
                <a:gd name="T1" fmla="*/ 0 h 2882"/>
                <a:gd name="T2" fmla="*/ 512 w 2337"/>
                <a:gd name="T3" fmla="*/ 10 h 2882"/>
                <a:gd name="T4" fmla="*/ 530 w 2337"/>
                <a:gd name="T5" fmla="*/ 34 h 2882"/>
                <a:gd name="T6" fmla="*/ 530 w 2337"/>
                <a:gd name="T7" fmla="*/ 65 h 2882"/>
                <a:gd name="T8" fmla="*/ 512 w 2337"/>
                <a:gd name="T9" fmla="*/ 89 h 2882"/>
                <a:gd name="T10" fmla="*/ 482 w 2337"/>
                <a:gd name="T11" fmla="*/ 99 h 2882"/>
                <a:gd name="T12" fmla="*/ 219 w 2337"/>
                <a:gd name="T13" fmla="*/ 102 h 2882"/>
                <a:gd name="T14" fmla="*/ 165 w 2337"/>
                <a:gd name="T15" fmla="*/ 124 h 2882"/>
                <a:gd name="T16" fmla="*/ 125 w 2337"/>
                <a:gd name="T17" fmla="*/ 164 h 2882"/>
                <a:gd name="T18" fmla="*/ 102 w 2337"/>
                <a:gd name="T19" fmla="*/ 217 h 2882"/>
                <a:gd name="T20" fmla="*/ 100 w 2337"/>
                <a:gd name="T21" fmla="*/ 2636 h 2882"/>
                <a:gd name="T22" fmla="*/ 111 w 2337"/>
                <a:gd name="T23" fmla="*/ 2694 h 2882"/>
                <a:gd name="T24" fmla="*/ 144 w 2337"/>
                <a:gd name="T25" fmla="*/ 2740 h 2882"/>
                <a:gd name="T26" fmla="*/ 190 w 2337"/>
                <a:gd name="T27" fmla="*/ 2772 h 2882"/>
                <a:gd name="T28" fmla="*/ 248 w 2337"/>
                <a:gd name="T29" fmla="*/ 2784 h 2882"/>
                <a:gd name="T30" fmla="*/ 2119 w 2337"/>
                <a:gd name="T31" fmla="*/ 2780 h 2882"/>
                <a:gd name="T32" fmla="*/ 2173 w 2337"/>
                <a:gd name="T33" fmla="*/ 2759 h 2882"/>
                <a:gd name="T34" fmla="*/ 2213 w 2337"/>
                <a:gd name="T35" fmla="*/ 2719 h 2882"/>
                <a:gd name="T36" fmla="*/ 2236 w 2337"/>
                <a:gd name="T37" fmla="*/ 2665 h 2882"/>
                <a:gd name="T38" fmla="*/ 2239 w 2337"/>
                <a:gd name="T39" fmla="*/ 2402 h 2882"/>
                <a:gd name="T40" fmla="*/ 2248 w 2337"/>
                <a:gd name="T41" fmla="*/ 2372 h 2882"/>
                <a:gd name="T42" fmla="*/ 2273 w 2337"/>
                <a:gd name="T43" fmla="*/ 2355 h 2882"/>
                <a:gd name="T44" fmla="*/ 2303 w 2337"/>
                <a:gd name="T45" fmla="*/ 2355 h 2882"/>
                <a:gd name="T46" fmla="*/ 2328 w 2337"/>
                <a:gd name="T47" fmla="*/ 2372 h 2882"/>
                <a:gd name="T48" fmla="*/ 2337 w 2337"/>
                <a:gd name="T49" fmla="*/ 2402 h 2882"/>
                <a:gd name="T50" fmla="*/ 2334 w 2337"/>
                <a:gd name="T51" fmla="*/ 2676 h 2882"/>
                <a:gd name="T52" fmla="*/ 2310 w 2337"/>
                <a:gd name="T53" fmla="*/ 2749 h 2882"/>
                <a:gd name="T54" fmla="*/ 2265 w 2337"/>
                <a:gd name="T55" fmla="*/ 2811 h 2882"/>
                <a:gd name="T56" fmla="*/ 2203 w 2337"/>
                <a:gd name="T57" fmla="*/ 2855 h 2882"/>
                <a:gd name="T58" fmla="*/ 2130 w 2337"/>
                <a:gd name="T59" fmla="*/ 2879 h 2882"/>
                <a:gd name="T60" fmla="*/ 248 w 2337"/>
                <a:gd name="T61" fmla="*/ 2882 h 2882"/>
                <a:gd name="T62" fmla="*/ 170 w 2337"/>
                <a:gd name="T63" fmla="*/ 2870 h 2882"/>
                <a:gd name="T64" fmla="*/ 102 w 2337"/>
                <a:gd name="T65" fmla="*/ 2835 h 2882"/>
                <a:gd name="T66" fmla="*/ 48 w 2337"/>
                <a:gd name="T67" fmla="*/ 2781 h 2882"/>
                <a:gd name="T68" fmla="*/ 13 w 2337"/>
                <a:gd name="T69" fmla="*/ 2714 h 2882"/>
                <a:gd name="T70" fmla="*/ 0 w 2337"/>
                <a:gd name="T71" fmla="*/ 2636 h 2882"/>
                <a:gd name="T72" fmla="*/ 3 w 2337"/>
                <a:gd name="T73" fmla="*/ 207 h 2882"/>
                <a:gd name="T74" fmla="*/ 28 w 2337"/>
                <a:gd name="T75" fmla="*/ 133 h 2882"/>
                <a:gd name="T76" fmla="*/ 73 w 2337"/>
                <a:gd name="T77" fmla="*/ 73 h 2882"/>
                <a:gd name="T78" fmla="*/ 135 w 2337"/>
                <a:gd name="T79" fmla="*/ 27 h 2882"/>
                <a:gd name="T80" fmla="*/ 208 w 2337"/>
                <a:gd name="T81" fmla="*/ 3 h 28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2337" h="2882">
                  <a:moveTo>
                    <a:pt x="248" y="0"/>
                  </a:moveTo>
                  <a:lnTo>
                    <a:pt x="482" y="0"/>
                  </a:lnTo>
                  <a:lnTo>
                    <a:pt x="499" y="2"/>
                  </a:lnTo>
                  <a:lnTo>
                    <a:pt x="512" y="10"/>
                  </a:lnTo>
                  <a:lnTo>
                    <a:pt x="523" y="19"/>
                  </a:lnTo>
                  <a:lnTo>
                    <a:pt x="530" y="34"/>
                  </a:lnTo>
                  <a:lnTo>
                    <a:pt x="532" y="49"/>
                  </a:lnTo>
                  <a:lnTo>
                    <a:pt x="530" y="65"/>
                  </a:lnTo>
                  <a:lnTo>
                    <a:pt x="523" y="78"/>
                  </a:lnTo>
                  <a:lnTo>
                    <a:pt x="512" y="89"/>
                  </a:lnTo>
                  <a:lnTo>
                    <a:pt x="499" y="95"/>
                  </a:lnTo>
                  <a:lnTo>
                    <a:pt x="482" y="99"/>
                  </a:lnTo>
                  <a:lnTo>
                    <a:pt x="248" y="99"/>
                  </a:lnTo>
                  <a:lnTo>
                    <a:pt x="219" y="102"/>
                  </a:lnTo>
                  <a:lnTo>
                    <a:pt x="190" y="109"/>
                  </a:lnTo>
                  <a:lnTo>
                    <a:pt x="165" y="124"/>
                  </a:lnTo>
                  <a:lnTo>
                    <a:pt x="144" y="142"/>
                  </a:lnTo>
                  <a:lnTo>
                    <a:pt x="125" y="164"/>
                  </a:lnTo>
                  <a:lnTo>
                    <a:pt x="111" y="189"/>
                  </a:lnTo>
                  <a:lnTo>
                    <a:pt x="102" y="217"/>
                  </a:lnTo>
                  <a:lnTo>
                    <a:pt x="100" y="247"/>
                  </a:lnTo>
                  <a:lnTo>
                    <a:pt x="100" y="2636"/>
                  </a:lnTo>
                  <a:lnTo>
                    <a:pt x="102" y="2665"/>
                  </a:lnTo>
                  <a:lnTo>
                    <a:pt x="111" y="2694"/>
                  </a:lnTo>
                  <a:lnTo>
                    <a:pt x="125" y="2719"/>
                  </a:lnTo>
                  <a:lnTo>
                    <a:pt x="144" y="2740"/>
                  </a:lnTo>
                  <a:lnTo>
                    <a:pt x="165" y="2759"/>
                  </a:lnTo>
                  <a:lnTo>
                    <a:pt x="190" y="2772"/>
                  </a:lnTo>
                  <a:lnTo>
                    <a:pt x="219" y="2780"/>
                  </a:lnTo>
                  <a:lnTo>
                    <a:pt x="248" y="2784"/>
                  </a:lnTo>
                  <a:lnTo>
                    <a:pt x="2090" y="2784"/>
                  </a:lnTo>
                  <a:lnTo>
                    <a:pt x="2119" y="2780"/>
                  </a:lnTo>
                  <a:lnTo>
                    <a:pt x="2147" y="2772"/>
                  </a:lnTo>
                  <a:lnTo>
                    <a:pt x="2173" y="2759"/>
                  </a:lnTo>
                  <a:lnTo>
                    <a:pt x="2195" y="2740"/>
                  </a:lnTo>
                  <a:lnTo>
                    <a:pt x="2213" y="2719"/>
                  </a:lnTo>
                  <a:lnTo>
                    <a:pt x="2227" y="2694"/>
                  </a:lnTo>
                  <a:lnTo>
                    <a:pt x="2236" y="2665"/>
                  </a:lnTo>
                  <a:lnTo>
                    <a:pt x="2239" y="2636"/>
                  </a:lnTo>
                  <a:lnTo>
                    <a:pt x="2239" y="2402"/>
                  </a:lnTo>
                  <a:lnTo>
                    <a:pt x="2241" y="2387"/>
                  </a:lnTo>
                  <a:lnTo>
                    <a:pt x="2248" y="2372"/>
                  </a:lnTo>
                  <a:lnTo>
                    <a:pt x="2259" y="2363"/>
                  </a:lnTo>
                  <a:lnTo>
                    <a:pt x="2273" y="2355"/>
                  </a:lnTo>
                  <a:lnTo>
                    <a:pt x="2288" y="2353"/>
                  </a:lnTo>
                  <a:lnTo>
                    <a:pt x="2303" y="2355"/>
                  </a:lnTo>
                  <a:lnTo>
                    <a:pt x="2317" y="2363"/>
                  </a:lnTo>
                  <a:lnTo>
                    <a:pt x="2328" y="2372"/>
                  </a:lnTo>
                  <a:lnTo>
                    <a:pt x="2335" y="2387"/>
                  </a:lnTo>
                  <a:lnTo>
                    <a:pt x="2337" y="2402"/>
                  </a:lnTo>
                  <a:lnTo>
                    <a:pt x="2337" y="2636"/>
                  </a:lnTo>
                  <a:lnTo>
                    <a:pt x="2334" y="2676"/>
                  </a:lnTo>
                  <a:lnTo>
                    <a:pt x="2325" y="2714"/>
                  </a:lnTo>
                  <a:lnTo>
                    <a:pt x="2310" y="2749"/>
                  </a:lnTo>
                  <a:lnTo>
                    <a:pt x="2290" y="2781"/>
                  </a:lnTo>
                  <a:lnTo>
                    <a:pt x="2265" y="2811"/>
                  </a:lnTo>
                  <a:lnTo>
                    <a:pt x="2236" y="2835"/>
                  </a:lnTo>
                  <a:lnTo>
                    <a:pt x="2203" y="2855"/>
                  </a:lnTo>
                  <a:lnTo>
                    <a:pt x="2168" y="2870"/>
                  </a:lnTo>
                  <a:lnTo>
                    <a:pt x="2130" y="2879"/>
                  </a:lnTo>
                  <a:lnTo>
                    <a:pt x="2090" y="2882"/>
                  </a:lnTo>
                  <a:lnTo>
                    <a:pt x="248" y="2882"/>
                  </a:lnTo>
                  <a:lnTo>
                    <a:pt x="208" y="2879"/>
                  </a:lnTo>
                  <a:lnTo>
                    <a:pt x="170" y="2870"/>
                  </a:lnTo>
                  <a:lnTo>
                    <a:pt x="135" y="2855"/>
                  </a:lnTo>
                  <a:lnTo>
                    <a:pt x="102" y="2835"/>
                  </a:lnTo>
                  <a:lnTo>
                    <a:pt x="73" y="2811"/>
                  </a:lnTo>
                  <a:lnTo>
                    <a:pt x="48" y="2781"/>
                  </a:lnTo>
                  <a:lnTo>
                    <a:pt x="28" y="2749"/>
                  </a:lnTo>
                  <a:lnTo>
                    <a:pt x="13" y="2714"/>
                  </a:lnTo>
                  <a:lnTo>
                    <a:pt x="3" y="2676"/>
                  </a:lnTo>
                  <a:lnTo>
                    <a:pt x="0" y="2636"/>
                  </a:lnTo>
                  <a:lnTo>
                    <a:pt x="0" y="247"/>
                  </a:lnTo>
                  <a:lnTo>
                    <a:pt x="3" y="207"/>
                  </a:lnTo>
                  <a:lnTo>
                    <a:pt x="13" y="169"/>
                  </a:lnTo>
                  <a:lnTo>
                    <a:pt x="28" y="133"/>
                  </a:lnTo>
                  <a:lnTo>
                    <a:pt x="48" y="101"/>
                  </a:lnTo>
                  <a:lnTo>
                    <a:pt x="73" y="73"/>
                  </a:lnTo>
                  <a:lnTo>
                    <a:pt x="102" y="48"/>
                  </a:lnTo>
                  <a:lnTo>
                    <a:pt x="135" y="27"/>
                  </a:lnTo>
                  <a:lnTo>
                    <a:pt x="170" y="13"/>
                  </a:lnTo>
                  <a:lnTo>
                    <a:pt x="208" y="3"/>
                  </a:lnTo>
                  <a:lnTo>
                    <a:pt x="24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14" name="Freeform 17">
              <a:extLst>
                <a:ext uri="{FF2B5EF4-FFF2-40B4-BE49-F238E27FC236}">
                  <a16:creationId xmlns:a16="http://schemas.microsoft.com/office/drawing/2014/main" xmlns="" id="{8DCE31C5-9B71-425C-90EE-55159637558C}"/>
                </a:ext>
              </a:extLst>
            </p:cNvPr>
            <p:cNvSpPr>
              <a:spLocks/>
            </p:cNvSpPr>
            <p:nvPr/>
          </p:nvSpPr>
          <p:spPr bwMode="auto">
            <a:xfrm>
              <a:off x="2240" y="2694"/>
              <a:ext cx="233" cy="289"/>
            </a:xfrm>
            <a:custGeom>
              <a:avLst/>
              <a:gdLst>
                <a:gd name="T0" fmla="*/ 1596 w 2337"/>
                <a:gd name="T1" fmla="*/ 0 h 2883"/>
                <a:gd name="T2" fmla="*/ 1624 w 2337"/>
                <a:gd name="T3" fmla="*/ 9 h 2883"/>
                <a:gd name="T4" fmla="*/ 1643 w 2337"/>
                <a:gd name="T5" fmla="*/ 34 h 2883"/>
                <a:gd name="T6" fmla="*/ 1643 w 2337"/>
                <a:gd name="T7" fmla="*/ 64 h 2883"/>
                <a:gd name="T8" fmla="*/ 1624 w 2337"/>
                <a:gd name="T9" fmla="*/ 89 h 2883"/>
                <a:gd name="T10" fmla="*/ 1596 w 2337"/>
                <a:gd name="T11" fmla="*/ 99 h 2883"/>
                <a:gd name="T12" fmla="*/ 217 w 2337"/>
                <a:gd name="T13" fmla="*/ 101 h 2883"/>
                <a:gd name="T14" fmla="*/ 164 w 2337"/>
                <a:gd name="T15" fmla="*/ 124 h 2883"/>
                <a:gd name="T16" fmla="*/ 124 w 2337"/>
                <a:gd name="T17" fmla="*/ 164 h 2883"/>
                <a:gd name="T18" fmla="*/ 101 w 2337"/>
                <a:gd name="T19" fmla="*/ 217 h 2883"/>
                <a:gd name="T20" fmla="*/ 99 w 2337"/>
                <a:gd name="T21" fmla="*/ 2636 h 2883"/>
                <a:gd name="T22" fmla="*/ 110 w 2337"/>
                <a:gd name="T23" fmla="*/ 2693 h 2883"/>
                <a:gd name="T24" fmla="*/ 142 w 2337"/>
                <a:gd name="T25" fmla="*/ 2741 h 2883"/>
                <a:gd name="T26" fmla="*/ 189 w 2337"/>
                <a:gd name="T27" fmla="*/ 2772 h 2883"/>
                <a:gd name="T28" fmla="*/ 247 w 2337"/>
                <a:gd name="T29" fmla="*/ 2784 h 2883"/>
                <a:gd name="T30" fmla="*/ 2119 w 2337"/>
                <a:gd name="T31" fmla="*/ 2781 h 2883"/>
                <a:gd name="T32" fmla="*/ 2172 w 2337"/>
                <a:gd name="T33" fmla="*/ 2758 h 2883"/>
                <a:gd name="T34" fmla="*/ 2211 w 2337"/>
                <a:gd name="T35" fmla="*/ 2718 h 2883"/>
                <a:gd name="T36" fmla="*/ 2234 w 2337"/>
                <a:gd name="T37" fmla="*/ 2666 h 2883"/>
                <a:gd name="T38" fmla="*/ 2237 w 2337"/>
                <a:gd name="T39" fmla="*/ 757 h 2883"/>
                <a:gd name="T40" fmla="*/ 2247 w 2337"/>
                <a:gd name="T41" fmla="*/ 727 h 2883"/>
                <a:gd name="T42" fmla="*/ 2271 w 2337"/>
                <a:gd name="T43" fmla="*/ 710 h 2883"/>
                <a:gd name="T44" fmla="*/ 2303 w 2337"/>
                <a:gd name="T45" fmla="*/ 710 h 2883"/>
                <a:gd name="T46" fmla="*/ 2327 w 2337"/>
                <a:gd name="T47" fmla="*/ 727 h 2883"/>
                <a:gd name="T48" fmla="*/ 2337 w 2337"/>
                <a:gd name="T49" fmla="*/ 757 h 2883"/>
                <a:gd name="T50" fmla="*/ 2333 w 2337"/>
                <a:gd name="T51" fmla="*/ 2676 h 2883"/>
                <a:gd name="T52" fmla="*/ 2308 w 2337"/>
                <a:gd name="T53" fmla="*/ 2749 h 2883"/>
                <a:gd name="T54" fmla="*/ 2264 w 2337"/>
                <a:gd name="T55" fmla="*/ 2810 h 2883"/>
                <a:gd name="T56" fmla="*/ 2203 w 2337"/>
                <a:gd name="T57" fmla="*/ 2855 h 2883"/>
                <a:gd name="T58" fmla="*/ 2129 w 2337"/>
                <a:gd name="T59" fmla="*/ 2880 h 2883"/>
                <a:gd name="T60" fmla="*/ 247 w 2337"/>
                <a:gd name="T61" fmla="*/ 2883 h 2883"/>
                <a:gd name="T62" fmla="*/ 168 w 2337"/>
                <a:gd name="T63" fmla="*/ 2870 h 2883"/>
                <a:gd name="T64" fmla="*/ 101 w 2337"/>
                <a:gd name="T65" fmla="*/ 2835 h 2883"/>
                <a:gd name="T66" fmla="*/ 47 w 2337"/>
                <a:gd name="T67" fmla="*/ 2781 h 2883"/>
                <a:gd name="T68" fmla="*/ 11 w 2337"/>
                <a:gd name="T69" fmla="*/ 2714 h 2883"/>
                <a:gd name="T70" fmla="*/ 0 w 2337"/>
                <a:gd name="T71" fmla="*/ 2636 h 2883"/>
                <a:gd name="T72" fmla="*/ 3 w 2337"/>
                <a:gd name="T73" fmla="*/ 207 h 2883"/>
                <a:gd name="T74" fmla="*/ 27 w 2337"/>
                <a:gd name="T75" fmla="*/ 134 h 2883"/>
                <a:gd name="T76" fmla="*/ 71 w 2337"/>
                <a:gd name="T77" fmla="*/ 72 h 2883"/>
                <a:gd name="T78" fmla="*/ 133 w 2337"/>
                <a:gd name="T79" fmla="*/ 28 h 2883"/>
                <a:gd name="T80" fmla="*/ 206 w 2337"/>
                <a:gd name="T81" fmla="*/ 3 h 28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2337" h="2883">
                  <a:moveTo>
                    <a:pt x="247" y="0"/>
                  </a:moveTo>
                  <a:lnTo>
                    <a:pt x="1596" y="0"/>
                  </a:lnTo>
                  <a:lnTo>
                    <a:pt x="1611" y="3"/>
                  </a:lnTo>
                  <a:lnTo>
                    <a:pt x="1624" y="9"/>
                  </a:lnTo>
                  <a:lnTo>
                    <a:pt x="1635" y="20"/>
                  </a:lnTo>
                  <a:lnTo>
                    <a:pt x="1643" y="34"/>
                  </a:lnTo>
                  <a:lnTo>
                    <a:pt x="1645" y="49"/>
                  </a:lnTo>
                  <a:lnTo>
                    <a:pt x="1643" y="64"/>
                  </a:lnTo>
                  <a:lnTo>
                    <a:pt x="1635" y="79"/>
                  </a:lnTo>
                  <a:lnTo>
                    <a:pt x="1624" y="89"/>
                  </a:lnTo>
                  <a:lnTo>
                    <a:pt x="1611" y="96"/>
                  </a:lnTo>
                  <a:lnTo>
                    <a:pt x="1596" y="99"/>
                  </a:lnTo>
                  <a:lnTo>
                    <a:pt x="247" y="99"/>
                  </a:lnTo>
                  <a:lnTo>
                    <a:pt x="217" y="101"/>
                  </a:lnTo>
                  <a:lnTo>
                    <a:pt x="189" y="110"/>
                  </a:lnTo>
                  <a:lnTo>
                    <a:pt x="164" y="124"/>
                  </a:lnTo>
                  <a:lnTo>
                    <a:pt x="142" y="143"/>
                  </a:lnTo>
                  <a:lnTo>
                    <a:pt x="124" y="164"/>
                  </a:lnTo>
                  <a:lnTo>
                    <a:pt x="110" y="189"/>
                  </a:lnTo>
                  <a:lnTo>
                    <a:pt x="101" y="217"/>
                  </a:lnTo>
                  <a:lnTo>
                    <a:pt x="99" y="247"/>
                  </a:lnTo>
                  <a:lnTo>
                    <a:pt x="99" y="2636"/>
                  </a:lnTo>
                  <a:lnTo>
                    <a:pt x="101" y="2666"/>
                  </a:lnTo>
                  <a:lnTo>
                    <a:pt x="110" y="2693"/>
                  </a:lnTo>
                  <a:lnTo>
                    <a:pt x="124" y="2718"/>
                  </a:lnTo>
                  <a:lnTo>
                    <a:pt x="142" y="2741"/>
                  </a:lnTo>
                  <a:lnTo>
                    <a:pt x="164" y="2758"/>
                  </a:lnTo>
                  <a:lnTo>
                    <a:pt x="189" y="2772"/>
                  </a:lnTo>
                  <a:lnTo>
                    <a:pt x="217" y="2781"/>
                  </a:lnTo>
                  <a:lnTo>
                    <a:pt x="247" y="2784"/>
                  </a:lnTo>
                  <a:lnTo>
                    <a:pt x="2088" y="2784"/>
                  </a:lnTo>
                  <a:lnTo>
                    <a:pt x="2119" y="2781"/>
                  </a:lnTo>
                  <a:lnTo>
                    <a:pt x="2146" y="2772"/>
                  </a:lnTo>
                  <a:lnTo>
                    <a:pt x="2172" y="2758"/>
                  </a:lnTo>
                  <a:lnTo>
                    <a:pt x="2194" y="2741"/>
                  </a:lnTo>
                  <a:lnTo>
                    <a:pt x="2211" y="2718"/>
                  </a:lnTo>
                  <a:lnTo>
                    <a:pt x="2225" y="2693"/>
                  </a:lnTo>
                  <a:lnTo>
                    <a:pt x="2234" y="2666"/>
                  </a:lnTo>
                  <a:lnTo>
                    <a:pt x="2237" y="2636"/>
                  </a:lnTo>
                  <a:lnTo>
                    <a:pt x="2237" y="757"/>
                  </a:lnTo>
                  <a:lnTo>
                    <a:pt x="2240" y="740"/>
                  </a:lnTo>
                  <a:lnTo>
                    <a:pt x="2247" y="727"/>
                  </a:lnTo>
                  <a:lnTo>
                    <a:pt x="2257" y="716"/>
                  </a:lnTo>
                  <a:lnTo>
                    <a:pt x="2271" y="710"/>
                  </a:lnTo>
                  <a:lnTo>
                    <a:pt x="2286" y="708"/>
                  </a:lnTo>
                  <a:lnTo>
                    <a:pt x="2303" y="710"/>
                  </a:lnTo>
                  <a:lnTo>
                    <a:pt x="2316" y="716"/>
                  </a:lnTo>
                  <a:lnTo>
                    <a:pt x="2327" y="727"/>
                  </a:lnTo>
                  <a:lnTo>
                    <a:pt x="2333" y="740"/>
                  </a:lnTo>
                  <a:lnTo>
                    <a:pt x="2337" y="757"/>
                  </a:lnTo>
                  <a:lnTo>
                    <a:pt x="2337" y="2636"/>
                  </a:lnTo>
                  <a:lnTo>
                    <a:pt x="2333" y="2676"/>
                  </a:lnTo>
                  <a:lnTo>
                    <a:pt x="2324" y="2714"/>
                  </a:lnTo>
                  <a:lnTo>
                    <a:pt x="2308" y="2749"/>
                  </a:lnTo>
                  <a:lnTo>
                    <a:pt x="2289" y="2782"/>
                  </a:lnTo>
                  <a:lnTo>
                    <a:pt x="2264" y="2810"/>
                  </a:lnTo>
                  <a:lnTo>
                    <a:pt x="2234" y="2835"/>
                  </a:lnTo>
                  <a:lnTo>
                    <a:pt x="2203" y="2855"/>
                  </a:lnTo>
                  <a:lnTo>
                    <a:pt x="2167" y="2870"/>
                  </a:lnTo>
                  <a:lnTo>
                    <a:pt x="2129" y="2880"/>
                  </a:lnTo>
                  <a:lnTo>
                    <a:pt x="2088" y="2883"/>
                  </a:lnTo>
                  <a:lnTo>
                    <a:pt x="247" y="2883"/>
                  </a:lnTo>
                  <a:lnTo>
                    <a:pt x="206" y="2880"/>
                  </a:lnTo>
                  <a:lnTo>
                    <a:pt x="168" y="2870"/>
                  </a:lnTo>
                  <a:lnTo>
                    <a:pt x="133" y="2855"/>
                  </a:lnTo>
                  <a:lnTo>
                    <a:pt x="101" y="2835"/>
                  </a:lnTo>
                  <a:lnTo>
                    <a:pt x="71" y="2810"/>
                  </a:lnTo>
                  <a:lnTo>
                    <a:pt x="47" y="2781"/>
                  </a:lnTo>
                  <a:lnTo>
                    <a:pt x="27" y="2749"/>
                  </a:lnTo>
                  <a:lnTo>
                    <a:pt x="11" y="2714"/>
                  </a:lnTo>
                  <a:lnTo>
                    <a:pt x="3" y="2676"/>
                  </a:lnTo>
                  <a:lnTo>
                    <a:pt x="0" y="2636"/>
                  </a:lnTo>
                  <a:lnTo>
                    <a:pt x="0" y="247"/>
                  </a:lnTo>
                  <a:lnTo>
                    <a:pt x="3" y="207"/>
                  </a:lnTo>
                  <a:lnTo>
                    <a:pt x="11" y="169"/>
                  </a:lnTo>
                  <a:lnTo>
                    <a:pt x="27" y="134"/>
                  </a:lnTo>
                  <a:lnTo>
                    <a:pt x="47" y="101"/>
                  </a:lnTo>
                  <a:lnTo>
                    <a:pt x="71" y="72"/>
                  </a:lnTo>
                  <a:lnTo>
                    <a:pt x="101" y="48"/>
                  </a:lnTo>
                  <a:lnTo>
                    <a:pt x="133" y="28"/>
                  </a:lnTo>
                  <a:lnTo>
                    <a:pt x="168" y="12"/>
                  </a:lnTo>
                  <a:lnTo>
                    <a:pt x="206" y="3"/>
                  </a:lnTo>
                  <a:lnTo>
                    <a:pt x="24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15" name="Freeform 18">
              <a:extLst>
                <a:ext uri="{FF2B5EF4-FFF2-40B4-BE49-F238E27FC236}">
                  <a16:creationId xmlns:a16="http://schemas.microsoft.com/office/drawing/2014/main" xmlns="" id="{5525DE98-B6F9-4112-83E6-8B30D61F16E5}"/>
                </a:ext>
              </a:extLst>
            </p:cNvPr>
            <p:cNvSpPr>
              <a:spLocks/>
            </p:cNvSpPr>
            <p:nvPr/>
          </p:nvSpPr>
          <p:spPr bwMode="auto">
            <a:xfrm>
              <a:off x="2394" y="2696"/>
              <a:ext cx="79" cy="79"/>
            </a:xfrm>
            <a:custGeom>
              <a:avLst/>
              <a:gdLst>
                <a:gd name="T0" fmla="*/ 50 w 791"/>
                <a:gd name="T1" fmla="*/ 0 h 786"/>
                <a:gd name="T2" fmla="*/ 65 w 791"/>
                <a:gd name="T3" fmla="*/ 2 h 786"/>
                <a:gd name="T4" fmla="*/ 78 w 791"/>
                <a:gd name="T5" fmla="*/ 9 h 786"/>
                <a:gd name="T6" fmla="*/ 89 w 791"/>
                <a:gd name="T7" fmla="*/ 19 h 786"/>
                <a:gd name="T8" fmla="*/ 97 w 791"/>
                <a:gd name="T9" fmla="*/ 34 h 786"/>
                <a:gd name="T10" fmla="*/ 99 w 791"/>
                <a:gd name="T11" fmla="*/ 49 h 786"/>
                <a:gd name="T12" fmla="*/ 99 w 791"/>
                <a:gd name="T13" fmla="*/ 689 h 786"/>
                <a:gd name="T14" fmla="*/ 740 w 791"/>
                <a:gd name="T15" fmla="*/ 689 h 786"/>
                <a:gd name="T16" fmla="*/ 757 w 791"/>
                <a:gd name="T17" fmla="*/ 691 h 786"/>
                <a:gd name="T18" fmla="*/ 770 w 791"/>
                <a:gd name="T19" fmla="*/ 697 h 786"/>
                <a:gd name="T20" fmla="*/ 781 w 791"/>
                <a:gd name="T21" fmla="*/ 708 h 786"/>
                <a:gd name="T22" fmla="*/ 787 w 791"/>
                <a:gd name="T23" fmla="*/ 721 h 786"/>
                <a:gd name="T24" fmla="*/ 791 w 791"/>
                <a:gd name="T25" fmla="*/ 738 h 786"/>
                <a:gd name="T26" fmla="*/ 787 w 791"/>
                <a:gd name="T27" fmla="*/ 753 h 786"/>
                <a:gd name="T28" fmla="*/ 781 w 791"/>
                <a:gd name="T29" fmla="*/ 767 h 786"/>
                <a:gd name="T30" fmla="*/ 770 w 791"/>
                <a:gd name="T31" fmla="*/ 777 h 786"/>
                <a:gd name="T32" fmla="*/ 757 w 791"/>
                <a:gd name="T33" fmla="*/ 784 h 786"/>
                <a:gd name="T34" fmla="*/ 740 w 791"/>
                <a:gd name="T35" fmla="*/ 786 h 786"/>
                <a:gd name="T36" fmla="*/ 50 w 791"/>
                <a:gd name="T37" fmla="*/ 786 h 786"/>
                <a:gd name="T38" fmla="*/ 34 w 791"/>
                <a:gd name="T39" fmla="*/ 784 h 786"/>
                <a:gd name="T40" fmla="*/ 21 w 791"/>
                <a:gd name="T41" fmla="*/ 777 h 786"/>
                <a:gd name="T42" fmla="*/ 10 w 791"/>
                <a:gd name="T43" fmla="*/ 767 h 786"/>
                <a:gd name="T44" fmla="*/ 2 w 791"/>
                <a:gd name="T45" fmla="*/ 753 h 786"/>
                <a:gd name="T46" fmla="*/ 0 w 791"/>
                <a:gd name="T47" fmla="*/ 738 h 786"/>
                <a:gd name="T48" fmla="*/ 0 w 791"/>
                <a:gd name="T49" fmla="*/ 49 h 786"/>
                <a:gd name="T50" fmla="*/ 2 w 791"/>
                <a:gd name="T51" fmla="*/ 34 h 786"/>
                <a:gd name="T52" fmla="*/ 10 w 791"/>
                <a:gd name="T53" fmla="*/ 19 h 786"/>
                <a:gd name="T54" fmla="*/ 21 w 791"/>
                <a:gd name="T55" fmla="*/ 9 h 786"/>
                <a:gd name="T56" fmla="*/ 34 w 791"/>
                <a:gd name="T57" fmla="*/ 2 h 786"/>
                <a:gd name="T58" fmla="*/ 50 w 791"/>
                <a:gd name="T59" fmla="*/ 0 h 7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791" h="786">
                  <a:moveTo>
                    <a:pt x="50" y="0"/>
                  </a:moveTo>
                  <a:lnTo>
                    <a:pt x="65" y="2"/>
                  </a:lnTo>
                  <a:lnTo>
                    <a:pt x="78" y="9"/>
                  </a:lnTo>
                  <a:lnTo>
                    <a:pt x="89" y="19"/>
                  </a:lnTo>
                  <a:lnTo>
                    <a:pt x="97" y="34"/>
                  </a:lnTo>
                  <a:lnTo>
                    <a:pt x="99" y="49"/>
                  </a:lnTo>
                  <a:lnTo>
                    <a:pt x="99" y="689"/>
                  </a:lnTo>
                  <a:lnTo>
                    <a:pt x="740" y="689"/>
                  </a:lnTo>
                  <a:lnTo>
                    <a:pt x="757" y="691"/>
                  </a:lnTo>
                  <a:lnTo>
                    <a:pt x="770" y="697"/>
                  </a:lnTo>
                  <a:lnTo>
                    <a:pt x="781" y="708"/>
                  </a:lnTo>
                  <a:lnTo>
                    <a:pt x="787" y="721"/>
                  </a:lnTo>
                  <a:lnTo>
                    <a:pt x="791" y="738"/>
                  </a:lnTo>
                  <a:lnTo>
                    <a:pt x="787" y="753"/>
                  </a:lnTo>
                  <a:lnTo>
                    <a:pt x="781" y="767"/>
                  </a:lnTo>
                  <a:lnTo>
                    <a:pt x="770" y="777"/>
                  </a:lnTo>
                  <a:lnTo>
                    <a:pt x="757" y="784"/>
                  </a:lnTo>
                  <a:lnTo>
                    <a:pt x="740" y="786"/>
                  </a:lnTo>
                  <a:lnTo>
                    <a:pt x="50" y="786"/>
                  </a:lnTo>
                  <a:lnTo>
                    <a:pt x="34" y="784"/>
                  </a:lnTo>
                  <a:lnTo>
                    <a:pt x="21" y="777"/>
                  </a:lnTo>
                  <a:lnTo>
                    <a:pt x="10" y="767"/>
                  </a:lnTo>
                  <a:lnTo>
                    <a:pt x="2" y="753"/>
                  </a:lnTo>
                  <a:lnTo>
                    <a:pt x="0" y="738"/>
                  </a:lnTo>
                  <a:lnTo>
                    <a:pt x="0" y="49"/>
                  </a:lnTo>
                  <a:lnTo>
                    <a:pt x="2" y="34"/>
                  </a:lnTo>
                  <a:lnTo>
                    <a:pt x="10" y="19"/>
                  </a:lnTo>
                  <a:lnTo>
                    <a:pt x="21" y="9"/>
                  </a:lnTo>
                  <a:lnTo>
                    <a:pt x="34" y="2"/>
                  </a:lnTo>
                  <a:lnTo>
                    <a:pt x="5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16" name="Freeform 19">
              <a:extLst>
                <a:ext uri="{FF2B5EF4-FFF2-40B4-BE49-F238E27FC236}">
                  <a16:creationId xmlns:a16="http://schemas.microsoft.com/office/drawing/2014/main" xmlns="" id="{267B6557-1FAA-46DD-84DE-89D8A4AB6EC6}"/>
                </a:ext>
              </a:extLst>
            </p:cNvPr>
            <p:cNvSpPr>
              <a:spLocks/>
            </p:cNvSpPr>
            <p:nvPr/>
          </p:nvSpPr>
          <p:spPr bwMode="auto">
            <a:xfrm>
              <a:off x="2394" y="2694"/>
              <a:ext cx="79" cy="81"/>
            </a:xfrm>
            <a:custGeom>
              <a:avLst/>
              <a:gdLst>
                <a:gd name="T0" fmla="*/ 42 w 789"/>
                <a:gd name="T1" fmla="*/ 0 h 805"/>
                <a:gd name="T2" fmla="*/ 58 w 789"/>
                <a:gd name="T3" fmla="*/ 0 h 805"/>
                <a:gd name="T4" fmla="*/ 73 w 789"/>
                <a:gd name="T5" fmla="*/ 6 h 805"/>
                <a:gd name="T6" fmla="*/ 85 w 789"/>
                <a:gd name="T7" fmla="*/ 15 h 805"/>
                <a:gd name="T8" fmla="*/ 776 w 789"/>
                <a:gd name="T9" fmla="*/ 722 h 805"/>
                <a:gd name="T10" fmla="*/ 785 w 789"/>
                <a:gd name="T11" fmla="*/ 735 h 805"/>
                <a:gd name="T12" fmla="*/ 789 w 789"/>
                <a:gd name="T13" fmla="*/ 750 h 805"/>
                <a:gd name="T14" fmla="*/ 789 w 789"/>
                <a:gd name="T15" fmla="*/ 765 h 805"/>
                <a:gd name="T16" fmla="*/ 785 w 789"/>
                <a:gd name="T17" fmla="*/ 779 h 805"/>
                <a:gd name="T18" fmla="*/ 775 w 789"/>
                <a:gd name="T19" fmla="*/ 791 h 805"/>
                <a:gd name="T20" fmla="*/ 764 w 789"/>
                <a:gd name="T21" fmla="*/ 800 h 805"/>
                <a:gd name="T22" fmla="*/ 754 w 789"/>
                <a:gd name="T23" fmla="*/ 804 h 805"/>
                <a:gd name="T24" fmla="*/ 740 w 789"/>
                <a:gd name="T25" fmla="*/ 805 h 805"/>
                <a:gd name="T26" fmla="*/ 727 w 789"/>
                <a:gd name="T27" fmla="*/ 804 h 805"/>
                <a:gd name="T28" fmla="*/ 717 w 789"/>
                <a:gd name="T29" fmla="*/ 799 h 805"/>
                <a:gd name="T30" fmla="*/ 706 w 789"/>
                <a:gd name="T31" fmla="*/ 790 h 805"/>
                <a:gd name="T32" fmla="*/ 14 w 789"/>
                <a:gd name="T33" fmla="*/ 84 h 805"/>
                <a:gd name="T34" fmla="*/ 5 w 789"/>
                <a:gd name="T35" fmla="*/ 71 h 805"/>
                <a:gd name="T36" fmla="*/ 0 w 789"/>
                <a:gd name="T37" fmla="*/ 56 h 805"/>
                <a:gd name="T38" fmla="*/ 1 w 789"/>
                <a:gd name="T39" fmla="*/ 42 h 805"/>
                <a:gd name="T40" fmla="*/ 5 w 789"/>
                <a:gd name="T41" fmla="*/ 27 h 805"/>
                <a:gd name="T42" fmla="*/ 15 w 789"/>
                <a:gd name="T43" fmla="*/ 13 h 805"/>
                <a:gd name="T44" fmla="*/ 28 w 789"/>
                <a:gd name="T45" fmla="*/ 5 h 805"/>
                <a:gd name="T46" fmla="*/ 42 w 789"/>
                <a:gd name="T47" fmla="*/ 0 h 8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789" h="805">
                  <a:moveTo>
                    <a:pt x="42" y="0"/>
                  </a:moveTo>
                  <a:lnTo>
                    <a:pt x="58" y="0"/>
                  </a:lnTo>
                  <a:lnTo>
                    <a:pt x="73" y="6"/>
                  </a:lnTo>
                  <a:lnTo>
                    <a:pt x="85" y="15"/>
                  </a:lnTo>
                  <a:lnTo>
                    <a:pt x="776" y="722"/>
                  </a:lnTo>
                  <a:lnTo>
                    <a:pt x="785" y="735"/>
                  </a:lnTo>
                  <a:lnTo>
                    <a:pt x="789" y="750"/>
                  </a:lnTo>
                  <a:lnTo>
                    <a:pt x="789" y="765"/>
                  </a:lnTo>
                  <a:lnTo>
                    <a:pt x="785" y="779"/>
                  </a:lnTo>
                  <a:lnTo>
                    <a:pt x="775" y="791"/>
                  </a:lnTo>
                  <a:lnTo>
                    <a:pt x="764" y="800"/>
                  </a:lnTo>
                  <a:lnTo>
                    <a:pt x="754" y="804"/>
                  </a:lnTo>
                  <a:lnTo>
                    <a:pt x="740" y="805"/>
                  </a:lnTo>
                  <a:lnTo>
                    <a:pt x="727" y="804"/>
                  </a:lnTo>
                  <a:lnTo>
                    <a:pt x="717" y="799"/>
                  </a:lnTo>
                  <a:lnTo>
                    <a:pt x="706" y="790"/>
                  </a:lnTo>
                  <a:lnTo>
                    <a:pt x="14" y="84"/>
                  </a:lnTo>
                  <a:lnTo>
                    <a:pt x="5" y="71"/>
                  </a:lnTo>
                  <a:lnTo>
                    <a:pt x="0" y="56"/>
                  </a:lnTo>
                  <a:lnTo>
                    <a:pt x="1" y="42"/>
                  </a:lnTo>
                  <a:lnTo>
                    <a:pt x="5" y="27"/>
                  </a:lnTo>
                  <a:lnTo>
                    <a:pt x="15" y="13"/>
                  </a:lnTo>
                  <a:lnTo>
                    <a:pt x="28" y="5"/>
                  </a:lnTo>
                  <a:lnTo>
                    <a:pt x="4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</p:grpSp>
      <p:grpSp>
        <p:nvGrpSpPr>
          <p:cNvPr id="217" name="Group 14">
            <a:extLst>
              <a:ext uri="{FF2B5EF4-FFF2-40B4-BE49-F238E27FC236}">
                <a16:creationId xmlns:a16="http://schemas.microsoft.com/office/drawing/2014/main" xmlns="" id="{FC7D47D3-E60F-43B7-9EBC-4C4CE1A4D910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5824263" y="364061"/>
            <a:ext cx="457541" cy="552928"/>
            <a:chOff x="2190" y="2694"/>
            <a:chExt cx="283" cy="342"/>
          </a:xfrm>
          <a:solidFill>
            <a:schemeClr val="bg1">
              <a:lumMod val="95000"/>
            </a:schemeClr>
          </a:solidFill>
        </p:grpSpPr>
        <p:sp>
          <p:nvSpPr>
            <p:cNvPr id="218" name="Freeform 16">
              <a:extLst>
                <a:ext uri="{FF2B5EF4-FFF2-40B4-BE49-F238E27FC236}">
                  <a16:creationId xmlns:a16="http://schemas.microsoft.com/office/drawing/2014/main" xmlns="" id="{A9A1D037-C111-4133-A9EB-FD4D9C14F888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" y="2747"/>
              <a:ext cx="234" cy="289"/>
            </a:xfrm>
            <a:custGeom>
              <a:avLst/>
              <a:gdLst>
                <a:gd name="T0" fmla="*/ 482 w 2337"/>
                <a:gd name="T1" fmla="*/ 0 h 2882"/>
                <a:gd name="T2" fmla="*/ 512 w 2337"/>
                <a:gd name="T3" fmla="*/ 10 h 2882"/>
                <a:gd name="T4" fmla="*/ 530 w 2337"/>
                <a:gd name="T5" fmla="*/ 34 h 2882"/>
                <a:gd name="T6" fmla="*/ 530 w 2337"/>
                <a:gd name="T7" fmla="*/ 65 h 2882"/>
                <a:gd name="T8" fmla="*/ 512 w 2337"/>
                <a:gd name="T9" fmla="*/ 89 h 2882"/>
                <a:gd name="T10" fmla="*/ 482 w 2337"/>
                <a:gd name="T11" fmla="*/ 99 h 2882"/>
                <a:gd name="T12" fmla="*/ 219 w 2337"/>
                <a:gd name="T13" fmla="*/ 102 h 2882"/>
                <a:gd name="T14" fmla="*/ 165 w 2337"/>
                <a:gd name="T15" fmla="*/ 124 h 2882"/>
                <a:gd name="T16" fmla="*/ 125 w 2337"/>
                <a:gd name="T17" fmla="*/ 164 h 2882"/>
                <a:gd name="T18" fmla="*/ 102 w 2337"/>
                <a:gd name="T19" fmla="*/ 217 h 2882"/>
                <a:gd name="T20" fmla="*/ 100 w 2337"/>
                <a:gd name="T21" fmla="*/ 2636 h 2882"/>
                <a:gd name="T22" fmla="*/ 111 w 2337"/>
                <a:gd name="T23" fmla="*/ 2694 h 2882"/>
                <a:gd name="T24" fmla="*/ 144 w 2337"/>
                <a:gd name="T25" fmla="*/ 2740 h 2882"/>
                <a:gd name="T26" fmla="*/ 190 w 2337"/>
                <a:gd name="T27" fmla="*/ 2772 h 2882"/>
                <a:gd name="T28" fmla="*/ 248 w 2337"/>
                <a:gd name="T29" fmla="*/ 2784 h 2882"/>
                <a:gd name="T30" fmla="*/ 2119 w 2337"/>
                <a:gd name="T31" fmla="*/ 2780 h 2882"/>
                <a:gd name="T32" fmla="*/ 2173 w 2337"/>
                <a:gd name="T33" fmla="*/ 2759 h 2882"/>
                <a:gd name="T34" fmla="*/ 2213 w 2337"/>
                <a:gd name="T35" fmla="*/ 2719 h 2882"/>
                <a:gd name="T36" fmla="*/ 2236 w 2337"/>
                <a:gd name="T37" fmla="*/ 2665 h 2882"/>
                <a:gd name="T38" fmla="*/ 2239 w 2337"/>
                <a:gd name="T39" fmla="*/ 2402 h 2882"/>
                <a:gd name="T40" fmla="*/ 2248 w 2337"/>
                <a:gd name="T41" fmla="*/ 2372 h 2882"/>
                <a:gd name="T42" fmla="*/ 2273 w 2337"/>
                <a:gd name="T43" fmla="*/ 2355 h 2882"/>
                <a:gd name="T44" fmla="*/ 2303 w 2337"/>
                <a:gd name="T45" fmla="*/ 2355 h 2882"/>
                <a:gd name="T46" fmla="*/ 2328 w 2337"/>
                <a:gd name="T47" fmla="*/ 2372 h 2882"/>
                <a:gd name="T48" fmla="*/ 2337 w 2337"/>
                <a:gd name="T49" fmla="*/ 2402 h 2882"/>
                <a:gd name="T50" fmla="*/ 2334 w 2337"/>
                <a:gd name="T51" fmla="*/ 2676 h 2882"/>
                <a:gd name="T52" fmla="*/ 2310 w 2337"/>
                <a:gd name="T53" fmla="*/ 2749 h 2882"/>
                <a:gd name="T54" fmla="*/ 2265 w 2337"/>
                <a:gd name="T55" fmla="*/ 2811 h 2882"/>
                <a:gd name="T56" fmla="*/ 2203 w 2337"/>
                <a:gd name="T57" fmla="*/ 2855 h 2882"/>
                <a:gd name="T58" fmla="*/ 2130 w 2337"/>
                <a:gd name="T59" fmla="*/ 2879 h 2882"/>
                <a:gd name="T60" fmla="*/ 248 w 2337"/>
                <a:gd name="T61" fmla="*/ 2882 h 2882"/>
                <a:gd name="T62" fmla="*/ 170 w 2337"/>
                <a:gd name="T63" fmla="*/ 2870 h 2882"/>
                <a:gd name="T64" fmla="*/ 102 w 2337"/>
                <a:gd name="T65" fmla="*/ 2835 h 2882"/>
                <a:gd name="T66" fmla="*/ 48 w 2337"/>
                <a:gd name="T67" fmla="*/ 2781 h 2882"/>
                <a:gd name="T68" fmla="*/ 13 w 2337"/>
                <a:gd name="T69" fmla="*/ 2714 h 2882"/>
                <a:gd name="T70" fmla="*/ 0 w 2337"/>
                <a:gd name="T71" fmla="*/ 2636 h 2882"/>
                <a:gd name="T72" fmla="*/ 3 w 2337"/>
                <a:gd name="T73" fmla="*/ 207 h 2882"/>
                <a:gd name="T74" fmla="*/ 28 w 2337"/>
                <a:gd name="T75" fmla="*/ 133 h 2882"/>
                <a:gd name="T76" fmla="*/ 73 w 2337"/>
                <a:gd name="T77" fmla="*/ 73 h 2882"/>
                <a:gd name="T78" fmla="*/ 135 w 2337"/>
                <a:gd name="T79" fmla="*/ 27 h 2882"/>
                <a:gd name="T80" fmla="*/ 208 w 2337"/>
                <a:gd name="T81" fmla="*/ 3 h 28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2337" h="2882">
                  <a:moveTo>
                    <a:pt x="248" y="0"/>
                  </a:moveTo>
                  <a:lnTo>
                    <a:pt x="482" y="0"/>
                  </a:lnTo>
                  <a:lnTo>
                    <a:pt x="499" y="2"/>
                  </a:lnTo>
                  <a:lnTo>
                    <a:pt x="512" y="10"/>
                  </a:lnTo>
                  <a:lnTo>
                    <a:pt x="523" y="19"/>
                  </a:lnTo>
                  <a:lnTo>
                    <a:pt x="530" y="34"/>
                  </a:lnTo>
                  <a:lnTo>
                    <a:pt x="532" y="49"/>
                  </a:lnTo>
                  <a:lnTo>
                    <a:pt x="530" y="65"/>
                  </a:lnTo>
                  <a:lnTo>
                    <a:pt x="523" y="78"/>
                  </a:lnTo>
                  <a:lnTo>
                    <a:pt x="512" y="89"/>
                  </a:lnTo>
                  <a:lnTo>
                    <a:pt x="499" y="95"/>
                  </a:lnTo>
                  <a:lnTo>
                    <a:pt x="482" y="99"/>
                  </a:lnTo>
                  <a:lnTo>
                    <a:pt x="248" y="99"/>
                  </a:lnTo>
                  <a:lnTo>
                    <a:pt x="219" y="102"/>
                  </a:lnTo>
                  <a:lnTo>
                    <a:pt x="190" y="109"/>
                  </a:lnTo>
                  <a:lnTo>
                    <a:pt x="165" y="124"/>
                  </a:lnTo>
                  <a:lnTo>
                    <a:pt x="144" y="142"/>
                  </a:lnTo>
                  <a:lnTo>
                    <a:pt x="125" y="164"/>
                  </a:lnTo>
                  <a:lnTo>
                    <a:pt x="111" y="189"/>
                  </a:lnTo>
                  <a:lnTo>
                    <a:pt x="102" y="217"/>
                  </a:lnTo>
                  <a:lnTo>
                    <a:pt x="100" y="247"/>
                  </a:lnTo>
                  <a:lnTo>
                    <a:pt x="100" y="2636"/>
                  </a:lnTo>
                  <a:lnTo>
                    <a:pt x="102" y="2665"/>
                  </a:lnTo>
                  <a:lnTo>
                    <a:pt x="111" y="2694"/>
                  </a:lnTo>
                  <a:lnTo>
                    <a:pt x="125" y="2719"/>
                  </a:lnTo>
                  <a:lnTo>
                    <a:pt x="144" y="2740"/>
                  </a:lnTo>
                  <a:lnTo>
                    <a:pt x="165" y="2759"/>
                  </a:lnTo>
                  <a:lnTo>
                    <a:pt x="190" y="2772"/>
                  </a:lnTo>
                  <a:lnTo>
                    <a:pt x="219" y="2780"/>
                  </a:lnTo>
                  <a:lnTo>
                    <a:pt x="248" y="2784"/>
                  </a:lnTo>
                  <a:lnTo>
                    <a:pt x="2090" y="2784"/>
                  </a:lnTo>
                  <a:lnTo>
                    <a:pt x="2119" y="2780"/>
                  </a:lnTo>
                  <a:lnTo>
                    <a:pt x="2147" y="2772"/>
                  </a:lnTo>
                  <a:lnTo>
                    <a:pt x="2173" y="2759"/>
                  </a:lnTo>
                  <a:lnTo>
                    <a:pt x="2195" y="2740"/>
                  </a:lnTo>
                  <a:lnTo>
                    <a:pt x="2213" y="2719"/>
                  </a:lnTo>
                  <a:lnTo>
                    <a:pt x="2227" y="2694"/>
                  </a:lnTo>
                  <a:lnTo>
                    <a:pt x="2236" y="2665"/>
                  </a:lnTo>
                  <a:lnTo>
                    <a:pt x="2239" y="2636"/>
                  </a:lnTo>
                  <a:lnTo>
                    <a:pt x="2239" y="2402"/>
                  </a:lnTo>
                  <a:lnTo>
                    <a:pt x="2241" y="2387"/>
                  </a:lnTo>
                  <a:lnTo>
                    <a:pt x="2248" y="2372"/>
                  </a:lnTo>
                  <a:lnTo>
                    <a:pt x="2259" y="2363"/>
                  </a:lnTo>
                  <a:lnTo>
                    <a:pt x="2273" y="2355"/>
                  </a:lnTo>
                  <a:lnTo>
                    <a:pt x="2288" y="2353"/>
                  </a:lnTo>
                  <a:lnTo>
                    <a:pt x="2303" y="2355"/>
                  </a:lnTo>
                  <a:lnTo>
                    <a:pt x="2317" y="2363"/>
                  </a:lnTo>
                  <a:lnTo>
                    <a:pt x="2328" y="2372"/>
                  </a:lnTo>
                  <a:lnTo>
                    <a:pt x="2335" y="2387"/>
                  </a:lnTo>
                  <a:lnTo>
                    <a:pt x="2337" y="2402"/>
                  </a:lnTo>
                  <a:lnTo>
                    <a:pt x="2337" y="2636"/>
                  </a:lnTo>
                  <a:lnTo>
                    <a:pt x="2334" y="2676"/>
                  </a:lnTo>
                  <a:lnTo>
                    <a:pt x="2325" y="2714"/>
                  </a:lnTo>
                  <a:lnTo>
                    <a:pt x="2310" y="2749"/>
                  </a:lnTo>
                  <a:lnTo>
                    <a:pt x="2290" y="2781"/>
                  </a:lnTo>
                  <a:lnTo>
                    <a:pt x="2265" y="2811"/>
                  </a:lnTo>
                  <a:lnTo>
                    <a:pt x="2236" y="2835"/>
                  </a:lnTo>
                  <a:lnTo>
                    <a:pt x="2203" y="2855"/>
                  </a:lnTo>
                  <a:lnTo>
                    <a:pt x="2168" y="2870"/>
                  </a:lnTo>
                  <a:lnTo>
                    <a:pt x="2130" y="2879"/>
                  </a:lnTo>
                  <a:lnTo>
                    <a:pt x="2090" y="2882"/>
                  </a:lnTo>
                  <a:lnTo>
                    <a:pt x="248" y="2882"/>
                  </a:lnTo>
                  <a:lnTo>
                    <a:pt x="208" y="2879"/>
                  </a:lnTo>
                  <a:lnTo>
                    <a:pt x="170" y="2870"/>
                  </a:lnTo>
                  <a:lnTo>
                    <a:pt x="135" y="2855"/>
                  </a:lnTo>
                  <a:lnTo>
                    <a:pt x="102" y="2835"/>
                  </a:lnTo>
                  <a:lnTo>
                    <a:pt x="73" y="2811"/>
                  </a:lnTo>
                  <a:lnTo>
                    <a:pt x="48" y="2781"/>
                  </a:lnTo>
                  <a:lnTo>
                    <a:pt x="28" y="2749"/>
                  </a:lnTo>
                  <a:lnTo>
                    <a:pt x="13" y="2714"/>
                  </a:lnTo>
                  <a:lnTo>
                    <a:pt x="3" y="2676"/>
                  </a:lnTo>
                  <a:lnTo>
                    <a:pt x="0" y="2636"/>
                  </a:lnTo>
                  <a:lnTo>
                    <a:pt x="0" y="247"/>
                  </a:lnTo>
                  <a:lnTo>
                    <a:pt x="3" y="207"/>
                  </a:lnTo>
                  <a:lnTo>
                    <a:pt x="13" y="169"/>
                  </a:lnTo>
                  <a:lnTo>
                    <a:pt x="28" y="133"/>
                  </a:lnTo>
                  <a:lnTo>
                    <a:pt x="48" y="101"/>
                  </a:lnTo>
                  <a:lnTo>
                    <a:pt x="73" y="73"/>
                  </a:lnTo>
                  <a:lnTo>
                    <a:pt x="102" y="48"/>
                  </a:lnTo>
                  <a:lnTo>
                    <a:pt x="135" y="27"/>
                  </a:lnTo>
                  <a:lnTo>
                    <a:pt x="170" y="13"/>
                  </a:lnTo>
                  <a:lnTo>
                    <a:pt x="208" y="3"/>
                  </a:lnTo>
                  <a:lnTo>
                    <a:pt x="24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19" name="Freeform 17">
              <a:extLst>
                <a:ext uri="{FF2B5EF4-FFF2-40B4-BE49-F238E27FC236}">
                  <a16:creationId xmlns:a16="http://schemas.microsoft.com/office/drawing/2014/main" xmlns="" id="{8DCE31C5-9B71-425C-90EE-55159637558C}"/>
                </a:ext>
              </a:extLst>
            </p:cNvPr>
            <p:cNvSpPr>
              <a:spLocks/>
            </p:cNvSpPr>
            <p:nvPr/>
          </p:nvSpPr>
          <p:spPr bwMode="auto">
            <a:xfrm>
              <a:off x="2240" y="2694"/>
              <a:ext cx="233" cy="289"/>
            </a:xfrm>
            <a:custGeom>
              <a:avLst/>
              <a:gdLst>
                <a:gd name="T0" fmla="*/ 1596 w 2337"/>
                <a:gd name="T1" fmla="*/ 0 h 2883"/>
                <a:gd name="T2" fmla="*/ 1624 w 2337"/>
                <a:gd name="T3" fmla="*/ 9 h 2883"/>
                <a:gd name="T4" fmla="*/ 1643 w 2337"/>
                <a:gd name="T5" fmla="*/ 34 h 2883"/>
                <a:gd name="T6" fmla="*/ 1643 w 2337"/>
                <a:gd name="T7" fmla="*/ 64 h 2883"/>
                <a:gd name="T8" fmla="*/ 1624 w 2337"/>
                <a:gd name="T9" fmla="*/ 89 h 2883"/>
                <a:gd name="T10" fmla="*/ 1596 w 2337"/>
                <a:gd name="T11" fmla="*/ 99 h 2883"/>
                <a:gd name="T12" fmla="*/ 217 w 2337"/>
                <a:gd name="T13" fmla="*/ 101 h 2883"/>
                <a:gd name="T14" fmla="*/ 164 w 2337"/>
                <a:gd name="T15" fmla="*/ 124 h 2883"/>
                <a:gd name="T16" fmla="*/ 124 w 2337"/>
                <a:gd name="T17" fmla="*/ 164 h 2883"/>
                <a:gd name="T18" fmla="*/ 101 w 2337"/>
                <a:gd name="T19" fmla="*/ 217 h 2883"/>
                <a:gd name="T20" fmla="*/ 99 w 2337"/>
                <a:gd name="T21" fmla="*/ 2636 h 2883"/>
                <a:gd name="T22" fmla="*/ 110 w 2337"/>
                <a:gd name="T23" fmla="*/ 2693 h 2883"/>
                <a:gd name="T24" fmla="*/ 142 w 2337"/>
                <a:gd name="T25" fmla="*/ 2741 h 2883"/>
                <a:gd name="T26" fmla="*/ 189 w 2337"/>
                <a:gd name="T27" fmla="*/ 2772 h 2883"/>
                <a:gd name="T28" fmla="*/ 247 w 2337"/>
                <a:gd name="T29" fmla="*/ 2784 h 2883"/>
                <a:gd name="T30" fmla="*/ 2119 w 2337"/>
                <a:gd name="T31" fmla="*/ 2781 h 2883"/>
                <a:gd name="T32" fmla="*/ 2172 w 2337"/>
                <a:gd name="T33" fmla="*/ 2758 h 2883"/>
                <a:gd name="T34" fmla="*/ 2211 w 2337"/>
                <a:gd name="T35" fmla="*/ 2718 h 2883"/>
                <a:gd name="T36" fmla="*/ 2234 w 2337"/>
                <a:gd name="T37" fmla="*/ 2666 h 2883"/>
                <a:gd name="T38" fmla="*/ 2237 w 2337"/>
                <a:gd name="T39" fmla="*/ 757 h 2883"/>
                <a:gd name="T40" fmla="*/ 2247 w 2337"/>
                <a:gd name="T41" fmla="*/ 727 h 2883"/>
                <a:gd name="T42" fmla="*/ 2271 w 2337"/>
                <a:gd name="T43" fmla="*/ 710 h 2883"/>
                <a:gd name="T44" fmla="*/ 2303 w 2337"/>
                <a:gd name="T45" fmla="*/ 710 h 2883"/>
                <a:gd name="T46" fmla="*/ 2327 w 2337"/>
                <a:gd name="T47" fmla="*/ 727 h 2883"/>
                <a:gd name="T48" fmla="*/ 2337 w 2337"/>
                <a:gd name="T49" fmla="*/ 757 h 2883"/>
                <a:gd name="T50" fmla="*/ 2333 w 2337"/>
                <a:gd name="T51" fmla="*/ 2676 h 2883"/>
                <a:gd name="T52" fmla="*/ 2308 w 2337"/>
                <a:gd name="T53" fmla="*/ 2749 h 2883"/>
                <a:gd name="T54" fmla="*/ 2264 w 2337"/>
                <a:gd name="T55" fmla="*/ 2810 h 2883"/>
                <a:gd name="T56" fmla="*/ 2203 w 2337"/>
                <a:gd name="T57" fmla="*/ 2855 h 2883"/>
                <a:gd name="T58" fmla="*/ 2129 w 2337"/>
                <a:gd name="T59" fmla="*/ 2880 h 2883"/>
                <a:gd name="T60" fmla="*/ 247 w 2337"/>
                <a:gd name="T61" fmla="*/ 2883 h 2883"/>
                <a:gd name="T62" fmla="*/ 168 w 2337"/>
                <a:gd name="T63" fmla="*/ 2870 h 2883"/>
                <a:gd name="T64" fmla="*/ 101 w 2337"/>
                <a:gd name="T65" fmla="*/ 2835 h 2883"/>
                <a:gd name="T66" fmla="*/ 47 w 2337"/>
                <a:gd name="T67" fmla="*/ 2781 h 2883"/>
                <a:gd name="T68" fmla="*/ 11 w 2337"/>
                <a:gd name="T69" fmla="*/ 2714 h 2883"/>
                <a:gd name="T70" fmla="*/ 0 w 2337"/>
                <a:gd name="T71" fmla="*/ 2636 h 2883"/>
                <a:gd name="T72" fmla="*/ 3 w 2337"/>
                <a:gd name="T73" fmla="*/ 207 h 2883"/>
                <a:gd name="T74" fmla="*/ 27 w 2337"/>
                <a:gd name="T75" fmla="*/ 134 h 2883"/>
                <a:gd name="T76" fmla="*/ 71 w 2337"/>
                <a:gd name="T77" fmla="*/ 72 h 2883"/>
                <a:gd name="T78" fmla="*/ 133 w 2337"/>
                <a:gd name="T79" fmla="*/ 28 h 2883"/>
                <a:gd name="T80" fmla="*/ 206 w 2337"/>
                <a:gd name="T81" fmla="*/ 3 h 28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2337" h="2883">
                  <a:moveTo>
                    <a:pt x="247" y="0"/>
                  </a:moveTo>
                  <a:lnTo>
                    <a:pt x="1596" y="0"/>
                  </a:lnTo>
                  <a:lnTo>
                    <a:pt x="1611" y="3"/>
                  </a:lnTo>
                  <a:lnTo>
                    <a:pt x="1624" y="9"/>
                  </a:lnTo>
                  <a:lnTo>
                    <a:pt x="1635" y="20"/>
                  </a:lnTo>
                  <a:lnTo>
                    <a:pt x="1643" y="34"/>
                  </a:lnTo>
                  <a:lnTo>
                    <a:pt x="1645" y="49"/>
                  </a:lnTo>
                  <a:lnTo>
                    <a:pt x="1643" y="64"/>
                  </a:lnTo>
                  <a:lnTo>
                    <a:pt x="1635" y="79"/>
                  </a:lnTo>
                  <a:lnTo>
                    <a:pt x="1624" y="89"/>
                  </a:lnTo>
                  <a:lnTo>
                    <a:pt x="1611" y="96"/>
                  </a:lnTo>
                  <a:lnTo>
                    <a:pt x="1596" y="99"/>
                  </a:lnTo>
                  <a:lnTo>
                    <a:pt x="247" y="99"/>
                  </a:lnTo>
                  <a:lnTo>
                    <a:pt x="217" y="101"/>
                  </a:lnTo>
                  <a:lnTo>
                    <a:pt x="189" y="110"/>
                  </a:lnTo>
                  <a:lnTo>
                    <a:pt x="164" y="124"/>
                  </a:lnTo>
                  <a:lnTo>
                    <a:pt x="142" y="143"/>
                  </a:lnTo>
                  <a:lnTo>
                    <a:pt x="124" y="164"/>
                  </a:lnTo>
                  <a:lnTo>
                    <a:pt x="110" y="189"/>
                  </a:lnTo>
                  <a:lnTo>
                    <a:pt x="101" y="217"/>
                  </a:lnTo>
                  <a:lnTo>
                    <a:pt x="99" y="247"/>
                  </a:lnTo>
                  <a:lnTo>
                    <a:pt x="99" y="2636"/>
                  </a:lnTo>
                  <a:lnTo>
                    <a:pt x="101" y="2666"/>
                  </a:lnTo>
                  <a:lnTo>
                    <a:pt x="110" y="2693"/>
                  </a:lnTo>
                  <a:lnTo>
                    <a:pt x="124" y="2718"/>
                  </a:lnTo>
                  <a:lnTo>
                    <a:pt x="142" y="2741"/>
                  </a:lnTo>
                  <a:lnTo>
                    <a:pt x="164" y="2758"/>
                  </a:lnTo>
                  <a:lnTo>
                    <a:pt x="189" y="2772"/>
                  </a:lnTo>
                  <a:lnTo>
                    <a:pt x="217" y="2781"/>
                  </a:lnTo>
                  <a:lnTo>
                    <a:pt x="247" y="2784"/>
                  </a:lnTo>
                  <a:lnTo>
                    <a:pt x="2088" y="2784"/>
                  </a:lnTo>
                  <a:lnTo>
                    <a:pt x="2119" y="2781"/>
                  </a:lnTo>
                  <a:lnTo>
                    <a:pt x="2146" y="2772"/>
                  </a:lnTo>
                  <a:lnTo>
                    <a:pt x="2172" y="2758"/>
                  </a:lnTo>
                  <a:lnTo>
                    <a:pt x="2194" y="2741"/>
                  </a:lnTo>
                  <a:lnTo>
                    <a:pt x="2211" y="2718"/>
                  </a:lnTo>
                  <a:lnTo>
                    <a:pt x="2225" y="2693"/>
                  </a:lnTo>
                  <a:lnTo>
                    <a:pt x="2234" y="2666"/>
                  </a:lnTo>
                  <a:lnTo>
                    <a:pt x="2237" y="2636"/>
                  </a:lnTo>
                  <a:lnTo>
                    <a:pt x="2237" y="757"/>
                  </a:lnTo>
                  <a:lnTo>
                    <a:pt x="2240" y="740"/>
                  </a:lnTo>
                  <a:lnTo>
                    <a:pt x="2247" y="727"/>
                  </a:lnTo>
                  <a:lnTo>
                    <a:pt x="2257" y="716"/>
                  </a:lnTo>
                  <a:lnTo>
                    <a:pt x="2271" y="710"/>
                  </a:lnTo>
                  <a:lnTo>
                    <a:pt x="2286" y="708"/>
                  </a:lnTo>
                  <a:lnTo>
                    <a:pt x="2303" y="710"/>
                  </a:lnTo>
                  <a:lnTo>
                    <a:pt x="2316" y="716"/>
                  </a:lnTo>
                  <a:lnTo>
                    <a:pt x="2327" y="727"/>
                  </a:lnTo>
                  <a:lnTo>
                    <a:pt x="2333" y="740"/>
                  </a:lnTo>
                  <a:lnTo>
                    <a:pt x="2337" y="757"/>
                  </a:lnTo>
                  <a:lnTo>
                    <a:pt x="2337" y="2636"/>
                  </a:lnTo>
                  <a:lnTo>
                    <a:pt x="2333" y="2676"/>
                  </a:lnTo>
                  <a:lnTo>
                    <a:pt x="2324" y="2714"/>
                  </a:lnTo>
                  <a:lnTo>
                    <a:pt x="2308" y="2749"/>
                  </a:lnTo>
                  <a:lnTo>
                    <a:pt x="2289" y="2782"/>
                  </a:lnTo>
                  <a:lnTo>
                    <a:pt x="2264" y="2810"/>
                  </a:lnTo>
                  <a:lnTo>
                    <a:pt x="2234" y="2835"/>
                  </a:lnTo>
                  <a:lnTo>
                    <a:pt x="2203" y="2855"/>
                  </a:lnTo>
                  <a:lnTo>
                    <a:pt x="2167" y="2870"/>
                  </a:lnTo>
                  <a:lnTo>
                    <a:pt x="2129" y="2880"/>
                  </a:lnTo>
                  <a:lnTo>
                    <a:pt x="2088" y="2883"/>
                  </a:lnTo>
                  <a:lnTo>
                    <a:pt x="247" y="2883"/>
                  </a:lnTo>
                  <a:lnTo>
                    <a:pt x="206" y="2880"/>
                  </a:lnTo>
                  <a:lnTo>
                    <a:pt x="168" y="2870"/>
                  </a:lnTo>
                  <a:lnTo>
                    <a:pt x="133" y="2855"/>
                  </a:lnTo>
                  <a:lnTo>
                    <a:pt x="101" y="2835"/>
                  </a:lnTo>
                  <a:lnTo>
                    <a:pt x="71" y="2810"/>
                  </a:lnTo>
                  <a:lnTo>
                    <a:pt x="47" y="2781"/>
                  </a:lnTo>
                  <a:lnTo>
                    <a:pt x="27" y="2749"/>
                  </a:lnTo>
                  <a:lnTo>
                    <a:pt x="11" y="2714"/>
                  </a:lnTo>
                  <a:lnTo>
                    <a:pt x="3" y="2676"/>
                  </a:lnTo>
                  <a:lnTo>
                    <a:pt x="0" y="2636"/>
                  </a:lnTo>
                  <a:lnTo>
                    <a:pt x="0" y="247"/>
                  </a:lnTo>
                  <a:lnTo>
                    <a:pt x="3" y="207"/>
                  </a:lnTo>
                  <a:lnTo>
                    <a:pt x="11" y="169"/>
                  </a:lnTo>
                  <a:lnTo>
                    <a:pt x="27" y="134"/>
                  </a:lnTo>
                  <a:lnTo>
                    <a:pt x="47" y="101"/>
                  </a:lnTo>
                  <a:lnTo>
                    <a:pt x="71" y="72"/>
                  </a:lnTo>
                  <a:lnTo>
                    <a:pt x="101" y="48"/>
                  </a:lnTo>
                  <a:lnTo>
                    <a:pt x="133" y="28"/>
                  </a:lnTo>
                  <a:lnTo>
                    <a:pt x="168" y="12"/>
                  </a:lnTo>
                  <a:lnTo>
                    <a:pt x="206" y="3"/>
                  </a:lnTo>
                  <a:lnTo>
                    <a:pt x="24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20" name="Freeform 18">
              <a:extLst>
                <a:ext uri="{FF2B5EF4-FFF2-40B4-BE49-F238E27FC236}">
                  <a16:creationId xmlns:a16="http://schemas.microsoft.com/office/drawing/2014/main" xmlns="" id="{5525DE98-B6F9-4112-83E6-8B30D61F16E5}"/>
                </a:ext>
              </a:extLst>
            </p:cNvPr>
            <p:cNvSpPr>
              <a:spLocks/>
            </p:cNvSpPr>
            <p:nvPr/>
          </p:nvSpPr>
          <p:spPr bwMode="auto">
            <a:xfrm>
              <a:off x="2394" y="2696"/>
              <a:ext cx="79" cy="79"/>
            </a:xfrm>
            <a:custGeom>
              <a:avLst/>
              <a:gdLst>
                <a:gd name="T0" fmla="*/ 50 w 791"/>
                <a:gd name="T1" fmla="*/ 0 h 786"/>
                <a:gd name="T2" fmla="*/ 65 w 791"/>
                <a:gd name="T3" fmla="*/ 2 h 786"/>
                <a:gd name="T4" fmla="*/ 78 w 791"/>
                <a:gd name="T5" fmla="*/ 9 h 786"/>
                <a:gd name="T6" fmla="*/ 89 w 791"/>
                <a:gd name="T7" fmla="*/ 19 h 786"/>
                <a:gd name="T8" fmla="*/ 97 w 791"/>
                <a:gd name="T9" fmla="*/ 34 h 786"/>
                <a:gd name="T10" fmla="*/ 99 w 791"/>
                <a:gd name="T11" fmla="*/ 49 h 786"/>
                <a:gd name="T12" fmla="*/ 99 w 791"/>
                <a:gd name="T13" fmla="*/ 689 h 786"/>
                <a:gd name="T14" fmla="*/ 740 w 791"/>
                <a:gd name="T15" fmla="*/ 689 h 786"/>
                <a:gd name="T16" fmla="*/ 757 w 791"/>
                <a:gd name="T17" fmla="*/ 691 h 786"/>
                <a:gd name="T18" fmla="*/ 770 w 791"/>
                <a:gd name="T19" fmla="*/ 697 h 786"/>
                <a:gd name="T20" fmla="*/ 781 w 791"/>
                <a:gd name="T21" fmla="*/ 708 h 786"/>
                <a:gd name="T22" fmla="*/ 787 w 791"/>
                <a:gd name="T23" fmla="*/ 721 h 786"/>
                <a:gd name="T24" fmla="*/ 791 w 791"/>
                <a:gd name="T25" fmla="*/ 738 h 786"/>
                <a:gd name="T26" fmla="*/ 787 w 791"/>
                <a:gd name="T27" fmla="*/ 753 h 786"/>
                <a:gd name="T28" fmla="*/ 781 w 791"/>
                <a:gd name="T29" fmla="*/ 767 h 786"/>
                <a:gd name="T30" fmla="*/ 770 w 791"/>
                <a:gd name="T31" fmla="*/ 777 h 786"/>
                <a:gd name="T32" fmla="*/ 757 w 791"/>
                <a:gd name="T33" fmla="*/ 784 h 786"/>
                <a:gd name="T34" fmla="*/ 740 w 791"/>
                <a:gd name="T35" fmla="*/ 786 h 786"/>
                <a:gd name="T36" fmla="*/ 50 w 791"/>
                <a:gd name="T37" fmla="*/ 786 h 786"/>
                <a:gd name="T38" fmla="*/ 34 w 791"/>
                <a:gd name="T39" fmla="*/ 784 h 786"/>
                <a:gd name="T40" fmla="*/ 21 w 791"/>
                <a:gd name="T41" fmla="*/ 777 h 786"/>
                <a:gd name="T42" fmla="*/ 10 w 791"/>
                <a:gd name="T43" fmla="*/ 767 h 786"/>
                <a:gd name="T44" fmla="*/ 2 w 791"/>
                <a:gd name="T45" fmla="*/ 753 h 786"/>
                <a:gd name="T46" fmla="*/ 0 w 791"/>
                <a:gd name="T47" fmla="*/ 738 h 786"/>
                <a:gd name="T48" fmla="*/ 0 w 791"/>
                <a:gd name="T49" fmla="*/ 49 h 786"/>
                <a:gd name="T50" fmla="*/ 2 w 791"/>
                <a:gd name="T51" fmla="*/ 34 h 786"/>
                <a:gd name="T52" fmla="*/ 10 w 791"/>
                <a:gd name="T53" fmla="*/ 19 h 786"/>
                <a:gd name="T54" fmla="*/ 21 w 791"/>
                <a:gd name="T55" fmla="*/ 9 h 786"/>
                <a:gd name="T56" fmla="*/ 34 w 791"/>
                <a:gd name="T57" fmla="*/ 2 h 786"/>
                <a:gd name="T58" fmla="*/ 50 w 791"/>
                <a:gd name="T59" fmla="*/ 0 h 7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791" h="786">
                  <a:moveTo>
                    <a:pt x="50" y="0"/>
                  </a:moveTo>
                  <a:lnTo>
                    <a:pt x="65" y="2"/>
                  </a:lnTo>
                  <a:lnTo>
                    <a:pt x="78" y="9"/>
                  </a:lnTo>
                  <a:lnTo>
                    <a:pt x="89" y="19"/>
                  </a:lnTo>
                  <a:lnTo>
                    <a:pt x="97" y="34"/>
                  </a:lnTo>
                  <a:lnTo>
                    <a:pt x="99" y="49"/>
                  </a:lnTo>
                  <a:lnTo>
                    <a:pt x="99" y="689"/>
                  </a:lnTo>
                  <a:lnTo>
                    <a:pt x="740" y="689"/>
                  </a:lnTo>
                  <a:lnTo>
                    <a:pt x="757" y="691"/>
                  </a:lnTo>
                  <a:lnTo>
                    <a:pt x="770" y="697"/>
                  </a:lnTo>
                  <a:lnTo>
                    <a:pt x="781" y="708"/>
                  </a:lnTo>
                  <a:lnTo>
                    <a:pt x="787" y="721"/>
                  </a:lnTo>
                  <a:lnTo>
                    <a:pt x="791" y="738"/>
                  </a:lnTo>
                  <a:lnTo>
                    <a:pt x="787" y="753"/>
                  </a:lnTo>
                  <a:lnTo>
                    <a:pt x="781" y="767"/>
                  </a:lnTo>
                  <a:lnTo>
                    <a:pt x="770" y="777"/>
                  </a:lnTo>
                  <a:lnTo>
                    <a:pt x="757" y="784"/>
                  </a:lnTo>
                  <a:lnTo>
                    <a:pt x="740" y="786"/>
                  </a:lnTo>
                  <a:lnTo>
                    <a:pt x="50" y="786"/>
                  </a:lnTo>
                  <a:lnTo>
                    <a:pt x="34" y="784"/>
                  </a:lnTo>
                  <a:lnTo>
                    <a:pt x="21" y="777"/>
                  </a:lnTo>
                  <a:lnTo>
                    <a:pt x="10" y="767"/>
                  </a:lnTo>
                  <a:lnTo>
                    <a:pt x="2" y="753"/>
                  </a:lnTo>
                  <a:lnTo>
                    <a:pt x="0" y="738"/>
                  </a:lnTo>
                  <a:lnTo>
                    <a:pt x="0" y="49"/>
                  </a:lnTo>
                  <a:lnTo>
                    <a:pt x="2" y="34"/>
                  </a:lnTo>
                  <a:lnTo>
                    <a:pt x="10" y="19"/>
                  </a:lnTo>
                  <a:lnTo>
                    <a:pt x="21" y="9"/>
                  </a:lnTo>
                  <a:lnTo>
                    <a:pt x="34" y="2"/>
                  </a:lnTo>
                  <a:lnTo>
                    <a:pt x="5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21" name="Freeform 19">
              <a:extLst>
                <a:ext uri="{FF2B5EF4-FFF2-40B4-BE49-F238E27FC236}">
                  <a16:creationId xmlns:a16="http://schemas.microsoft.com/office/drawing/2014/main" xmlns="" id="{267B6557-1FAA-46DD-84DE-89D8A4AB6EC6}"/>
                </a:ext>
              </a:extLst>
            </p:cNvPr>
            <p:cNvSpPr>
              <a:spLocks/>
            </p:cNvSpPr>
            <p:nvPr/>
          </p:nvSpPr>
          <p:spPr bwMode="auto">
            <a:xfrm>
              <a:off x="2394" y="2694"/>
              <a:ext cx="79" cy="81"/>
            </a:xfrm>
            <a:custGeom>
              <a:avLst/>
              <a:gdLst>
                <a:gd name="T0" fmla="*/ 42 w 789"/>
                <a:gd name="T1" fmla="*/ 0 h 805"/>
                <a:gd name="T2" fmla="*/ 58 w 789"/>
                <a:gd name="T3" fmla="*/ 0 h 805"/>
                <a:gd name="T4" fmla="*/ 73 w 789"/>
                <a:gd name="T5" fmla="*/ 6 h 805"/>
                <a:gd name="T6" fmla="*/ 85 w 789"/>
                <a:gd name="T7" fmla="*/ 15 h 805"/>
                <a:gd name="T8" fmla="*/ 776 w 789"/>
                <a:gd name="T9" fmla="*/ 722 h 805"/>
                <a:gd name="T10" fmla="*/ 785 w 789"/>
                <a:gd name="T11" fmla="*/ 735 h 805"/>
                <a:gd name="T12" fmla="*/ 789 w 789"/>
                <a:gd name="T13" fmla="*/ 750 h 805"/>
                <a:gd name="T14" fmla="*/ 789 w 789"/>
                <a:gd name="T15" fmla="*/ 765 h 805"/>
                <a:gd name="T16" fmla="*/ 785 w 789"/>
                <a:gd name="T17" fmla="*/ 779 h 805"/>
                <a:gd name="T18" fmla="*/ 775 w 789"/>
                <a:gd name="T19" fmla="*/ 791 h 805"/>
                <a:gd name="T20" fmla="*/ 764 w 789"/>
                <a:gd name="T21" fmla="*/ 800 h 805"/>
                <a:gd name="T22" fmla="*/ 754 w 789"/>
                <a:gd name="T23" fmla="*/ 804 h 805"/>
                <a:gd name="T24" fmla="*/ 740 w 789"/>
                <a:gd name="T25" fmla="*/ 805 h 805"/>
                <a:gd name="T26" fmla="*/ 727 w 789"/>
                <a:gd name="T27" fmla="*/ 804 h 805"/>
                <a:gd name="T28" fmla="*/ 717 w 789"/>
                <a:gd name="T29" fmla="*/ 799 h 805"/>
                <a:gd name="T30" fmla="*/ 706 w 789"/>
                <a:gd name="T31" fmla="*/ 790 h 805"/>
                <a:gd name="T32" fmla="*/ 14 w 789"/>
                <a:gd name="T33" fmla="*/ 84 h 805"/>
                <a:gd name="T34" fmla="*/ 5 w 789"/>
                <a:gd name="T35" fmla="*/ 71 h 805"/>
                <a:gd name="T36" fmla="*/ 0 w 789"/>
                <a:gd name="T37" fmla="*/ 56 h 805"/>
                <a:gd name="T38" fmla="*/ 1 w 789"/>
                <a:gd name="T39" fmla="*/ 42 h 805"/>
                <a:gd name="T40" fmla="*/ 5 w 789"/>
                <a:gd name="T41" fmla="*/ 27 h 805"/>
                <a:gd name="T42" fmla="*/ 15 w 789"/>
                <a:gd name="T43" fmla="*/ 13 h 805"/>
                <a:gd name="T44" fmla="*/ 28 w 789"/>
                <a:gd name="T45" fmla="*/ 5 h 805"/>
                <a:gd name="T46" fmla="*/ 42 w 789"/>
                <a:gd name="T47" fmla="*/ 0 h 8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789" h="805">
                  <a:moveTo>
                    <a:pt x="42" y="0"/>
                  </a:moveTo>
                  <a:lnTo>
                    <a:pt x="58" y="0"/>
                  </a:lnTo>
                  <a:lnTo>
                    <a:pt x="73" y="6"/>
                  </a:lnTo>
                  <a:lnTo>
                    <a:pt x="85" y="15"/>
                  </a:lnTo>
                  <a:lnTo>
                    <a:pt x="776" y="722"/>
                  </a:lnTo>
                  <a:lnTo>
                    <a:pt x="785" y="735"/>
                  </a:lnTo>
                  <a:lnTo>
                    <a:pt x="789" y="750"/>
                  </a:lnTo>
                  <a:lnTo>
                    <a:pt x="789" y="765"/>
                  </a:lnTo>
                  <a:lnTo>
                    <a:pt x="785" y="779"/>
                  </a:lnTo>
                  <a:lnTo>
                    <a:pt x="775" y="791"/>
                  </a:lnTo>
                  <a:lnTo>
                    <a:pt x="764" y="800"/>
                  </a:lnTo>
                  <a:lnTo>
                    <a:pt x="754" y="804"/>
                  </a:lnTo>
                  <a:lnTo>
                    <a:pt x="740" y="805"/>
                  </a:lnTo>
                  <a:lnTo>
                    <a:pt x="727" y="804"/>
                  </a:lnTo>
                  <a:lnTo>
                    <a:pt x="717" y="799"/>
                  </a:lnTo>
                  <a:lnTo>
                    <a:pt x="706" y="790"/>
                  </a:lnTo>
                  <a:lnTo>
                    <a:pt x="14" y="84"/>
                  </a:lnTo>
                  <a:lnTo>
                    <a:pt x="5" y="71"/>
                  </a:lnTo>
                  <a:lnTo>
                    <a:pt x="0" y="56"/>
                  </a:lnTo>
                  <a:lnTo>
                    <a:pt x="1" y="42"/>
                  </a:lnTo>
                  <a:lnTo>
                    <a:pt x="5" y="27"/>
                  </a:lnTo>
                  <a:lnTo>
                    <a:pt x="15" y="13"/>
                  </a:lnTo>
                  <a:lnTo>
                    <a:pt x="28" y="5"/>
                  </a:lnTo>
                  <a:lnTo>
                    <a:pt x="4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</p:grpSp>
      <p:grpSp>
        <p:nvGrpSpPr>
          <p:cNvPr id="222" name="Group 14">
            <a:extLst>
              <a:ext uri="{FF2B5EF4-FFF2-40B4-BE49-F238E27FC236}">
                <a16:creationId xmlns:a16="http://schemas.microsoft.com/office/drawing/2014/main" xmlns="" id="{FC7D47D3-E60F-43B7-9EBC-4C4CE1A4D910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10671686" y="597681"/>
            <a:ext cx="457541" cy="552928"/>
            <a:chOff x="2190" y="2694"/>
            <a:chExt cx="283" cy="342"/>
          </a:xfrm>
          <a:solidFill>
            <a:schemeClr val="bg1">
              <a:lumMod val="95000"/>
            </a:schemeClr>
          </a:solidFill>
        </p:grpSpPr>
        <p:sp>
          <p:nvSpPr>
            <p:cNvPr id="223" name="Freeform 16">
              <a:extLst>
                <a:ext uri="{FF2B5EF4-FFF2-40B4-BE49-F238E27FC236}">
                  <a16:creationId xmlns:a16="http://schemas.microsoft.com/office/drawing/2014/main" xmlns="" id="{A9A1D037-C111-4133-A9EB-FD4D9C14F888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" y="2747"/>
              <a:ext cx="234" cy="289"/>
            </a:xfrm>
            <a:custGeom>
              <a:avLst/>
              <a:gdLst>
                <a:gd name="T0" fmla="*/ 482 w 2337"/>
                <a:gd name="T1" fmla="*/ 0 h 2882"/>
                <a:gd name="T2" fmla="*/ 512 w 2337"/>
                <a:gd name="T3" fmla="*/ 10 h 2882"/>
                <a:gd name="T4" fmla="*/ 530 w 2337"/>
                <a:gd name="T5" fmla="*/ 34 h 2882"/>
                <a:gd name="T6" fmla="*/ 530 w 2337"/>
                <a:gd name="T7" fmla="*/ 65 h 2882"/>
                <a:gd name="T8" fmla="*/ 512 w 2337"/>
                <a:gd name="T9" fmla="*/ 89 h 2882"/>
                <a:gd name="T10" fmla="*/ 482 w 2337"/>
                <a:gd name="T11" fmla="*/ 99 h 2882"/>
                <a:gd name="T12" fmla="*/ 219 w 2337"/>
                <a:gd name="T13" fmla="*/ 102 h 2882"/>
                <a:gd name="T14" fmla="*/ 165 w 2337"/>
                <a:gd name="T15" fmla="*/ 124 h 2882"/>
                <a:gd name="T16" fmla="*/ 125 w 2337"/>
                <a:gd name="T17" fmla="*/ 164 h 2882"/>
                <a:gd name="T18" fmla="*/ 102 w 2337"/>
                <a:gd name="T19" fmla="*/ 217 h 2882"/>
                <a:gd name="T20" fmla="*/ 100 w 2337"/>
                <a:gd name="T21" fmla="*/ 2636 h 2882"/>
                <a:gd name="T22" fmla="*/ 111 w 2337"/>
                <a:gd name="T23" fmla="*/ 2694 h 2882"/>
                <a:gd name="T24" fmla="*/ 144 w 2337"/>
                <a:gd name="T25" fmla="*/ 2740 h 2882"/>
                <a:gd name="T26" fmla="*/ 190 w 2337"/>
                <a:gd name="T27" fmla="*/ 2772 h 2882"/>
                <a:gd name="T28" fmla="*/ 248 w 2337"/>
                <a:gd name="T29" fmla="*/ 2784 h 2882"/>
                <a:gd name="T30" fmla="*/ 2119 w 2337"/>
                <a:gd name="T31" fmla="*/ 2780 h 2882"/>
                <a:gd name="T32" fmla="*/ 2173 w 2337"/>
                <a:gd name="T33" fmla="*/ 2759 h 2882"/>
                <a:gd name="T34" fmla="*/ 2213 w 2337"/>
                <a:gd name="T35" fmla="*/ 2719 h 2882"/>
                <a:gd name="T36" fmla="*/ 2236 w 2337"/>
                <a:gd name="T37" fmla="*/ 2665 h 2882"/>
                <a:gd name="T38" fmla="*/ 2239 w 2337"/>
                <a:gd name="T39" fmla="*/ 2402 h 2882"/>
                <a:gd name="T40" fmla="*/ 2248 w 2337"/>
                <a:gd name="T41" fmla="*/ 2372 h 2882"/>
                <a:gd name="T42" fmla="*/ 2273 w 2337"/>
                <a:gd name="T43" fmla="*/ 2355 h 2882"/>
                <a:gd name="T44" fmla="*/ 2303 w 2337"/>
                <a:gd name="T45" fmla="*/ 2355 h 2882"/>
                <a:gd name="T46" fmla="*/ 2328 w 2337"/>
                <a:gd name="T47" fmla="*/ 2372 h 2882"/>
                <a:gd name="T48" fmla="*/ 2337 w 2337"/>
                <a:gd name="T49" fmla="*/ 2402 h 2882"/>
                <a:gd name="T50" fmla="*/ 2334 w 2337"/>
                <a:gd name="T51" fmla="*/ 2676 h 2882"/>
                <a:gd name="T52" fmla="*/ 2310 w 2337"/>
                <a:gd name="T53" fmla="*/ 2749 h 2882"/>
                <a:gd name="T54" fmla="*/ 2265 w 2337"/>
                <a:gd name="T55" fmla="*/ 2811 h 2882"/>
                <a:gd name="T56" fmla="*/ 2203 w 2337"/>
                <a:gd name="T57" fmla="*/ 2855 h 2882"/>
                <a:gd name="T58" fmla="*/ 2130 w 2337"/>
                <a:gd name="T59" fmla="*/ 2879 h 2882"/>
                <a:gd name="T60" fmla="*/ 248 w 2337"/>
                <a:gd name="T61" fmla="*/ 2882 h 2882"/>
                <a:gd name="T62" fmla="*/ 170 w 2337"/>
                <a:gd name="T63" fmla="*/ 2870 h 2882"/>
                <a:gd name="T64" fmla="*/ 102 w 2337"/>
                <a:gd name="T65" fmla="*/ 2835 h 2882"/>
                <a:gd name="T66" fmla="*/ 48 w 2337"/>
                <a:gd name="T67" fmla="*/ 2781 h 2882"/>
                <a:gd name="T68" fmla="*/ 13 w 2337"/>
                <a:gd name="T69" fmla="*/ 2714 h 2882"/>
                <a:gd name="T70" fmla="*/ 0 w 2337"/>
                <a:gd name="T71" fmla="*/ 2636 h 2882"/>
                <a:gd name="T72" fmla="*/ 3 w 2337"/>
                <a:gd name="T73" fmla="*/ 207 h 2882"/>
                <a:gd name="T74" fmla="*/ 28 w 2337"/>
                <a:gd name="T75" fmla="*/ 133 h 2882"/>
                <a:gd name="T76" fmla="*/ 73 w 2337"/>
                <a:gd name="T77" fmla="*/ 73 h 2882"/>
                <a:gd name="T78" fmla="*/ 135 w 2337"/>
                <a:gd name="T79" fmla="*/ 27 h 2882"/>
                <a:gd name="T80" fmla="*/ 208 w 2337"/>
                <a:gd name="T81" fmla="*/ 3 h 28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2337" h="2882">
                  <a:moveTo>
                    <a:pt x="248" y="0"/>
                  </a:moveTo>
                  <a:lnTo>
                    <a:pt x="482" y="0"/>
                  </a:lnTo>
                  <a:lnTo>
                    <a:pt x="499" y="2"/>
                  </a:lnTo>
                  <a:lnTo>
                    <a:pt x="512" y="10"/>
                  </a:lnTo>
                  <a:lnTo>
                    <a:pt x="523" y="19"/>
                  </a:lnTo>
                  <a:lnTo>
                    <a:pt x="530" y="34"/>
                  </a:lnTo>
                  <a:lnTo>
                    <a:pt x="532" y="49"/>
                  </a:lnTo>
                  <a:lnTo>
                    <a:pt x="530" y="65"/>
                  </a:lnTo>
                  <a:lnTo>
                    <a:pt x="523" y="78"/>
                  </a:lnTo>
                  <a:lnTo>
                    <a:pt x="512" y="89"/>
                  </a:lnTo>
                  <a:lnTo>
                    <a:pt x="499" y="95"/>
                  </a:lnTo>
                  <a:lnTo>
                    <a:pt x="482" y="99"/>
                  </a:lnTo>
                  <a:lnTo>
                    <a:pt x="248" y="99"/>
                  </a:lnTo>
                  <a:lnTo>
                    <a:pt x="219" y="102"/>
                  </a:lnTo>
                  <a:lnTo>
                    <a:pt x="190" y="109"/>
                  </a:lnTo>
                  <a:lnTo>
                    <a:pt x="165" y="124"/>
                  </a:lnTo>
                  <a:lnTo>
                    <a:pt x="144" y="142"/>
                  </a:lnTo>
                  <a:lnTo>
                    <a:pt x="125" y="164"/>
                  </a:lnTo>
                  <a:lnTo>
                    <a:pt x="111" y="189"/>
                  </a:lnTo>
                  <a:lnTo>
                    <a:pt x="102" y="217"/>
                  </a:lnTo>
                  <a:lnTo>
                    <a:pt x="100" y="247"/>
                  </a:lnTo>
                  <a:lnTo>
                    <a:pt x="100" y="2636"/>
                  </a:lnTo>
                  <a:lnTo>
                    <a:pt x="102" y="2665"/>
                  </a:lnTo>
                  <a:lnTo>
                    <a:pt x="111" y="2694"/>
                  </a:lnTo>
                  <a:lnTo>
                    <a:pt x="125" y="2719"/>
                  </a:lnTo>
                  <a:lnTo>
                    <a:pt x="144" y="2740"/>
                  </a:lnTo>
                  <a:lnTo>
                    <a:pt x="165" y="2759"/>
                  </a:lnTo>
                  <a:lnTo>
                    <a:pt x="190" y="2772"/>
                  </a:lnTo>
                  <a:lnTo>
                    <a:pt x="219" y="2780"/>
                  </a:lnTo>
                  <a:lnTo>
                    <a:pt x="248" y="2784"/>
                  </a:lnTo>
                  <a:lnTo>
                    <a:pt x="2090" y="2784"/>
                  </a:lnTo>
                  <a:lnTo>
                    <a:pt x="2119" y="2780"/>
                  </a:lnTo>
                  <a:lnTo>
                    <a:pt x="2147" y="2772"/>
                  </a:lnTo>
                  <a:lnTo>
                    <a:pt x="2173" y="2759"/>
                  </a:lnTo>
                  <a:lnTo>
                    <a:pt x="2195" y="2740"/>
                  </a:lnTo>
                  <a:lnTo>
                    <a:pt x="2213" y="2719"/>
                  </a:lnTo>
                  <a:lnTo>
                    <a:pt x="2227" y="2694"/>
                  </a:lnTo>
                  <a:lnTo>
                    <a:pt x="2236" y="2665"/>
                  </a:lnTo>
                  <a:lnTo>
                    <a:pt x="2239" y="2636"/>
                  </a:lnTo>
                  <a:lnTo>
                    <a:pt x="2239" y="2402"/>
                  </a:lnTo>
                  <a:lnTo>
                    <a:pt x="2241" y="2387"/>
                  </a:lnTo>
                  <a:lnTo>
                    <a:pt x="2248" y="2372"/>
                  </a:lnTo>
                  <a:lnTo>
                    <a:pt x="2259" y="2363"/>
                  </a:lnTo>
                  <a:lnTo>
                    <a:pt x="2273" y="2355"/>
                  </a:lnTo>
                  <a:lnTo>
                    <a:pt x="2288" y="2353"/>
                  </a:lnTo>
                  <a:lnTo>
                    <a:pt x="2303" y="2355"/>
                  </a:lnTo>
                  <a:lnTo>
                    <a:pt x="2317" y="2363"/>
                  </a:lnTo>
                  <a:lnTo>
                    <a:pt x="2328" y="2372"/>
                  </a:lnTo>
                  <a:lnTo>
                    <a:pt x="2335" y="2387"/>
                  </a:lnTo>
                  <a:lnTo>
                    <a:pt x="2337" y="2402"/>
                  </a:lnTo>
                  <a:lnTo>
                    <a:pt x="2337" y="2636"/>
                  </a:lnTo>
                  <a:lnTo>
                    <a:pt x="2334" y="2676"/>
                  </a:lnTo>
                  <a:lnTo>
                    <a:pt x="2325" y="2714"/>
                  </a:lnTo>
                  <a:lnTo>
                    <a:pt x="2310" y="2749"/>
                  </a:lnTo>
                  <a:lnTo>
                    <a:pt x="2290" y="2781"/>
                  </a:lnTo>
                  <a:lnTo>
                    <a:pt x="2265" y="2811"/>
                  </a:lnTo>
                  <a:lnTo>
                    <a:pt x="2236" y="2835"/>
                  </a:lnTo>
                  <a:lnTo>
                    <a:pt x="2203" y="2855"/>
                  </a:lnTo>
                  <a:lnTo>
                    <a:pt x="2168" y="2870"/>
                  </a:lnTo>
                  <a:lnTo>
                    <a:pt x="2130" y="2879"/>
                  </a:lnTo>
                  <a:lnTo>
                    <a:pt x="2090" y="2882"/>
                  </a:lnTo>
                  <a:lnTo>
                    <a:pt x="248" y="2882"/>
                  </a:lnTo>
                  <a:lnTo>
                    <a:pt x="208" y="2879"/>
                  </a:lnTo>
                  <a:lnTo>
                    <a:pt x="170" y="2870"/>
                  </a:lnTo>
                  <a:lnTo>
                    <a:pt x="135" y="2855"/>
                  </a:lnTo>
                  <a:lnTo>
                    <a:pt x="102" y="2835"/>
                  </a:lnTo>
                  <a:lnTo>
                    <a:pt x="73" y="2811"/>
                  </a:lnTo>
                  <a:lnTo>
                    <a:pt x="48" y="2781"/>
                  </a:lnTo>
                  <a:lnTo>
                    <a:pt x="28" y="2749"/>
                  </a:lnTo>
                  <a:lnTo>
                    <a:pt x="13" y="2714"/>
                  </a:lnTo>
                  <a:lnTo>
                    <a:pt x="3" y="2676"/>
                  </a:lnTo>
                  <a:lnTo>
                    <a:pt x="0" y="2636"/>
                  </a:lnTo>
                  <a:lnTo>
                    <a:pt x="0" y="247"/>
                  </a:lnTo>
                  <a:lnTo>
                    <a:pt x="3" y="207"/>
                  </a:lnTo>
                  <a:lnTo>
                    <a:pt x="13" y="169"/>
                  </a:lnTo>
                  <a:lnTo>
                    <a:pt x="28" y="133"/>
                  </a:lnTo>
                  <a:lnTo>
                    <a:pt x="48" y="101"/>
                  </a:lnTo>
                  <a:lnTo>
                    <a:pt x="73" y="73"/>
                  </a:lnTo>
                  <a:lnTo>
                    <a:pt x="102" y="48"/>
                  </a:lnTo>
                  <a:lnTo>
                    <a:pt x="135" y="27"/>
                  </a:lnTo>
                  <a:lnTo>
                    <a:pt x="170" y="13"/>
                  </a:lnTo>
                  <a:lnTo>
                    <a:pt x="208" y="3"/>
                  </a:lnTo>
                  <a:lnTo>
                    <a:pt x="24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24" name="Freeform 17">
              <a:extLst>
                <a:ext uri="{FF2B5EF4-FFF2-40B4-BE49-F238E27FC236}">
                  <a16:creationId xmlns:a16="http://schemas.microsoft.com/office/drawing/2014/main" xmlns="" id="{8DCE31C5-9B71-425C-90EE-55159637558C}"/>
                </a:ext>
              </a:extLst>
            </p:cNvPr>
            <p:cNvSpPr>
              <a:spLocks/>
            </p:cNvSpPr>
            <p:nvPr/>
          </p:nvSpPr>
          <p:spPr bwMode="auto">
            <a:xfrm>
              <a:off x="2240" y="2694"/>
              <a:ext cx="233" cy="289"/>
            </a:xfrm>
            <a:custGeom>
              <a:avLst/>
              <a:gdLst>
                <a:gd name="T0" fmla="*/ 1596 w 2337"/>
                <a:gd name="T1" fmla="*/ 0 h 2883"/>
                <a:gd name="T2" fmla="*/ 1624 w 2337"/>
                <a:gd name="T3" fmla="*/ 9 h 2883"/>
                <a:gd name="T4" fmla="*/ 1643 w 2337"/>
                <a:gd name="T5" fmla="*/ 34 h 2883"/>
                <a:gd name="T6" fmla="*/ 1643 w 2337"/>
                <a:gd name="T7" fmla="*/ 64 h 2883"/>
                <a:gd name="T8" fmla="*/ 1624 w 2337"/>
                <a:gd name="T9" fmla="*/ 89 h 2883"/>
                <a:gd name="T10" fmla="*/ 1596 w 2337"/>
                <a:gd name="T11" fmla="*/ 99 h 2883"/>
                <a:gd name="T12" fmla="*/ 217 w 2337"/>
                <a:gd name="T13" fmla="*/ 101 h 2883"/>
                <a:gd name="T14" fmla="*/ 164 w 2337"/>
                <a:gd name="T15" fmla="*/ 124 h 2883"/>
                <a:gd name="T16" fmla="*/ 124 w 2337"/>
                <a:gd name="T17" fmla="*/ 164 h 2883"/>
                <a:gd name="T18" fmla="*/ 101 w 2337"/>
                <a:gd name="T19" fmla="*/ 217 h 2883"/>
                <a:gd name="T20" fmla="*/ 99 w 2337"/>
                <a:gd name="T21" fmla="*/ 2636 h 2883"/>
                <a:gd name="T22" fmla="*/ 110 w 2337"/>
                <a:gd name="T23" fmla="*/ 2693 h 2883"/>
                <a:gd name="T24" fmla="*/ 142 w 2337"/>
                <a:gd name="T25" fmla="*/ 2741 h 2883"/>
                <a:gd name="T26" fmla="*/ 189 w 2337"/>
                <a:gd name="T27" fmla="*/ 2772 h 2883"/>
                <a:gd name="T28" fmla="*/ 247 w 2337"/>
                <a:gd name="T29" fmla="*/ 2784 h 2883"/>
                <a:gd name="T30" fmla="*/ 2119 w 2337"/>
                <a:gd name="T31" fmla="*/ 2781 h 2883"/>
                <a:gd name="T32" fmla="*/ 2172 w 2337"/>
                <a:gd name="T33" fmla="*/ 2758 h 2883"/>
                <a:gd name="T34" fmla="*/ 2211 w 2337"/>
                <a:gd name="T35" fmla="*/ 2718 h 2883"/>
                <a:gd name="T36" fmla="*/ 2234 w 2337"/>
                <a:gd name="T37" fmla="*/ 2666 h 2883"/>
                <a:gd name="T38" fmla="*/ 2237 w 2337"/>
                <a:gd name="T39" fmla="*/ 757 h 2883"/>
                <a:gd name="T40" fmla="*/ 2247 w 2337"/>
                <a:gd name="T41" fmla="*/ 727 h 2883"/>
                <a:gd name="T42" fmla="*/ 2271 w 2337"/>
                <a:gd name="T43" fmla="*/ 710 h 2883"/>
                <a:gd name="T44" fmla="*/ 2303 w 2337"/>
                <a:gd name="T45" fmla="*/ 710 h 2883"/>
                <a:gd name="T46" fmla="*/ 2327 w 2337"/>
                <a:gd name="T47" fmla="*/ 727 h 2883"/>
                <a:gd name="T48" fmla="*/ 2337 w 2337"/>
                <a:gd name="T49" fmla="*/ 757 h 2883"/>
                <a:gd name="T50" fmla="*/ 2333 w 2337"/>
                <a:gd name="T51" fmla="*/ 2676 h 2883"/>
                <a:gd name="T52" fmla="*/ 2308 w 2337"/>
                <a:gd name="T53" fmla="*/ 2749 h 2883"/>
                <a:gd name="T54" fmla="*/ 2264 w 2337"/>
                <a:gd name="T55" fmla="*/ 2810 h 2883"/>
                <a:gd name="T56" fmla="*/ 2203 w 2337"/>
                <a:gd name="T57" fmla="*/ 2855 h 2883"/>
                <a:gd name="T58" fmla="*/ 2129 w 2337"/>
                <a:gd name="T59" fmla="*/ 2880 h 2883"/>
                <a:gd name="T60" fmla="*/ 247 w 2337"/>
                <a:gd name="T61" fmla="*/ 2883 h 2883"/>
                <a:gd name="T62" fmla="*/ 168 w 2337"/>
                <a:gd name="T63" fmla="*/ 2870 h 2883"/>
                <a:gd name="T64" fmla="*/ 101 w 2337"/>
                <a:gd name="T65" fmla="*/ 2835 h 2883"/>
                <a:gd name="T66" fmla="*/ 47 w 2337"/>
                <a:gd name="T67" fmla="*/ 2781 h 2883"/>
                <a:gd name="T68" fmla="*/ 11 w 2337"/>
                <a:gd name="T69" fmla="*/ 2714 h 2883"/>
                <a:gd name="T70" fmla="*/ 0 w 2337"/>
                <a:gd name="T71" fmla="*/ 2636 h 2883"/>
                <a:gd name="T72" fmla="*/ 3 w 2337"/>
                <a:gd name="T73" fmla="*/ 207 h 2883"/>
                <a:gd name="T74" fmla="*/ 27 w 2337"/>
                <a:gd name="T75" fmla="*/ 134 h 2883"/>
                <a:gd name="T76" fmla="*/ 71 w 2337"/>
                <a:gd name="T77" fmla="*/ 72 h 2883"/>
                <a:gd name="T78" fmla="*/ 133 w 2337"/>
                <a:gd name="T79" fmla="*/ 28 h 2883"/>
                <a:gd name="T80" fmla="*/ 206 w 2337"/>
                <a:gd name="T81" fmla="*/ 3 h 28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2337" h="2883">
                  <a:moveTo>
                    <a:pt x="247" y="0"/>
                  </a:moveTo>
                  <a:lnTo>
                    <a:pt x="1596" y="0"/>
                  </a:lnTo>
                  <a:lnTo>
                    <a:pt x="1611" y="3"/>
                  </a:lnTo>
                  <a:lnTo>
                    <a:pt x="1624" y="9"/>
                  </a:lnTo>
                  <a:lnTo>
                    <a:pt x="1635" y="20"/>
                  </a:lnTo>
                  <a:lnTo>
                    <a:pt x="1643" y="34"/>
                  </a:lnTo>
                  <a:lnTo>
                    <a:pt x="1645" y="49"/>
                  </a:lnTo>
                  <a:lnTo>
                    <a:pt x="1643" y="64"/>
                  </a:lnTo>
                  <a:lnTo>
                    <a:pt x="1635" y="79"/>
                  </a:lnTo>
                  <a:lnTo>
                    <a:pt x="1624" y="89"/>
                  </a:lnTo>
                  <a:lnTo>
                    <a:pt x="1611" y="96"/>
                  </a:lnTo>
                  <a:lnTo>
                    <a:pt x="1596" y="99"/>
                  </a:lnTo>
                  <a:lnTo>
                    <a:pt x="247" y="99"/>
                  </a:lnTo>
                  <a:lnTo>
                    <a:pt x="217" y="101"/>
                  </a:lnTo>
                  <a:lnTo>
                    <a:pt x="189" y="110"/>
                  </a:lnTo>
                  <a:lnTo>
                    <a:pt x="164" y="124"/>
                  </a:lnTo>
                  <a:lnTo>
                    <a:pt x="142" y="143"/>
                  </a:lnTo>
                  <a:lnTo>
                    <a:pt x="124" y="164"/>
                  </a:lnTo>
                  <a:lnTo>
                    <a:pt x="110" y="189"/>
                  </a:lnTo>
                  <a:lnTo>
                    <a:pt x="101" y="217"/>
                  </a:lnTo>
                  <a:lnTo>
                    <a:pt x="99" y="247"/>
                  </a:lnTo>
                  <a:lnTo>
                    <a:pt x="99" y="2636"/>
                  </a:lnTo>
                  <a:lnTo>
                    <a:pt x="101" y="2666"/>
                  </a:lnTo>
                  <a:lnTo>
                    <a:pt x="110" y="2693"/>
                  </a:lnTo>
                  <a:lnTo>
                    <a:pt x="124" y="2718"/>
                  </a:lnTo>
                  <a:lnTo>
                    <a:pt x="142" y="2741"/>
                  </a:lnTo>
                  <a:lnTo>
                    <a:pt x="164" y="2758"/>
                  </a:lnTo>
                  <a:lnTo>
                    <a:pt x="189" y="2772"/>
                  </a:lnTo>
                  <a:lnTo>
                    <a:pt x="217" y="2781"/>
                  </a:lnTo>
                  <a:lnTo>
                    <a:pt x="247" y="2784"/>
                  </a:lnTo>
                  <a:lnTo>
                    <a:pt x="2088" y="2784"/>
                  </a:lnTo>
                  <a:lnTo>
                    <a:pt x="2119" y="2781"/>
                  </a:lnTo>
                  <a:lnTo>
                    <a:pt x="2146" y="2772"/>
                  </a:lnTo>
                  <a:lnTo>
                    <a:pt x="2172" y="2758"/>
                  </a:lnTo>
                  <a:lnTo>
                    <a:pt x="2194" y="2741"/>
                  </a:lnTo>
                  <a:lnTo>
                    <a:pt x="2211" y="2718"/>
                  </a:lnTo>
                  <a:lnTo>
                    <a:pt x="2225" y="2693"/>
                  </a:lnTo>
                  <a:lnTo>
                    <a:pt x="2234" y="2666"/>
                  </a:lnTo>
                  <a:lnTo>
                    <a:pt x="2237" y="2636"/>
                  </a:lnTo>
                  <a:lnTo>
                    <a:pt x="2237" y="757"/>
                  </a:lnTo>
                  <a:lnTo>
                    <a:pt x="2240" y="740"/>
                  </a:lnTo>
                  <a:lnTo>
                    <a:pt x="2247" y="727"/>
                  </a:lnTo>
                  <a:lnTo>
                    <a:pt x="2257" y="716"/>
                  </a:lnTo>
                  <a:lnTo>
                    <a:pt x="2271" y="710"/>
                  </a:lnTo>
                  <a:lnTo>
                    <a:pt x="2286" y="708"/>
                  </a:lnTo>
                  <a:lnTo>
                    <a:pt x="2303" y="710"/>
                  </a:lnTo>
                  <a:lnTo>
                    <a:pt x="2316" y="716"/>
                  </a:lnTo>
                  <a:lnTo>
                    <a:pt x="2327" y="727"/>
                  </a:lnTo>
                  <a:lnTo>
                    <a:pt x="2333" y="740"/>
                  </a:lnTo>
                  <a:lnTo>
                    <a:pt x="2337" y="757"/>
                  </a:lnTo>
                  <a:lnTo>
                    <a:pt x="2337" y="2636"/>
                  </a:lnTo>
                  <a:lnTo>
                    <a:pt x="2333" y="2676"/>
                  </a:lnTo>
                  <a:lnTo>
                    <a:pt x="2324" y="2714"/>
                  </a:lnTo>
                  <a:lnTo>
                    <a:pt x="2308" y="2749"/>
                  </a:lnTo>
                  <a:lnTo>
                    <a:pt x="2289" y="2782"/>
                  </a:lnTo>
                  <a:lnTo>
                    <a:pt x="2264" y="2810"/>
                  </a:lnTo>
                  <a:lnTo>
                    <a:pt x="2234" y="2835"/>
                  </a:lnTo>
                  <a:lnTo>
                    <a:pt x="2203" y="2855"/>
                  </a:lnTo>
                  <a:lnTo>
                    <a:pt x="2167" y="2870"/>
                  </a:lnTo>
                  <a:lnTo>
                    <a:pt x="2129" y="2880"/>
                  </a:lnTo>
                  <a:lnTo>
                    <a:pt x="2088" y="2883"/>
                  </a:lnTo>
                  <a:lnTo>
                    <a:pt x="247" y="2883"/>
                  </a:lnTo>
                  <a:lnTo>
                    <a:pt x="206" y="2880"/>
                  </a:lnTo>
                  <a:lnTo>
                    <a:pt x="168" y="2870"/>
                  </a:lnTo>
                  <a:lnTo>
                    <a:pt x="133" y="2855"/>
                  </a:lnTo>
                  <a:lnTo>
                    <a:pt x="101" y="2835"/>
                  </a:lnTo>
                  <a:lnTo>
                    <a:pt x="71" y="2810"/>
                  </a:lnTo>
                  <a:lnTo>
                    <a:pt x="47" y="2781"/>
                  </a:lnTo>
                  <a:lnTo>
                    <a:pt x="27" y="2749"/>
                  </a:lnTo>
                  <a:lnTo>
                    <a:pt x="11" y="2714"/>
                  </a:lnTo>
                  <a:lnTo>
                    <a:pt x="3" y="2676"/>
                  </a:lnTo>
                  <a:lnTo>
                    <a:pt x="0" y="2636"/>
                  </a:lnTo>
                  <a:lnTo>
                    <a:pt x="0" y="247"/>
                  </a:lnTo>
                  <a:lnTo>
                    <a:pt x="3" y="207"/>
                  </a:lnTo>
                  <a:lnTo>
                    <a:pt x="11" y="169"/>
                  </a:lnTo>
                  <a:lnTo>
                    <a:pt x="27" y="134"/>
                  </a:lnTo>
                  <a:lnTo>
                    <a:pt x="47" y="101"/>
                  </a:lnTo>
                  <a:lnTo>
                    <a:pt x="71" y="72"/>
                  </a:lnTo>
                  <a:lnTo>
                    <a:pt x="101" y="48"/>
                  </a:lnTo>
                  <a:lnTo>
                    <a:pt x="133" y="28"/>
                  </a:lnTo>
                  <a:lnTo>
                    <a:pt x="168" y="12"/>
                  </a:lnTo>
                  <a:lnTo>
                    <a:pt x="206" y="3"/>
                  </a:lnTo>
                  <a:lnTo>
                    <a:pt x="24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25" name="Freeform 18">
              <a:extLst>
                <a:ext uri="{FF2B5EF4-FFF2-40B4-BE49-F238E27FC236}">
                  <a16:creationId xmlns:a16="http://schemas.microsoft.com/office/drawing/2014/main" xmlns="" id="{5525DE98-B6F9-4112-83E6-8B30D61F16E5}"/>
                </a:ext>
              </a:extLst>
            </p:cNvPr>
            <p:cNvSpPr>
              <a:spLocks/>
            </p:cNvSpPr>
            <p:nvPr/>
          </p:nvSpPr>
          <p:spPr bwMode="auto">
            <a:xfrm>
              <a:off x="2394" y="2696"/>
              <a:ext cx="79" cy="79"/>
            </a:xfrm>
            <a:custGeom>
              <a:avLst/>
              <a:gdLst>
                <a:gd name="T0" fmla="*/ 50 w 791"/>
                <a:gd name="T1" fmla="*/ 0 h 786"/>
                <a:gd name="T2" fmla="*/ 65 w 791"/>
                <a:gd name="T3" fmla="*/ 2 h 786"/>
                <a:gd name="T4" fmla="*/ 78 w 791"/>
                <a:gd name="T5" fmla="*/ 9 h 786"/>
                <a:gd name="T6" fmla="*/ 89 w 791"/>
                <a:gd name="T7" fmla="*/ 19 h 786"/>
                <a:gd name="T8" fmla="*/ 97 w 791"/>
                <a:gd name="T9" fmla="*/ 34 h 786"/>
                <a:gd name="T10" fmla="*/ 99 w 791"/>
                <a:gd name="T11" fmla="*/ 49 h 786"/>
                <a:gd name="T12" fmla="*/ 99 w 791"/>
                <a:gd name="T13" fmla="*/ 689 h 786"/>
                <a:gd name="T14" fmla="*/ 740 w 791"/>
                <a:gd name="T15" fmla="*/ 689 h 786"/>
                <a:gd name="T16" fmla="*/ 757 w 791"/>
                <a:gd name="T17" fmla="*/ 691 h 786"/>
                <a:gd name="T18" fmla="*/ 770 w 791"/>
                <a:gd name="T19" fmla="*/ 697 h 786"/>
                <a:gd name="T20" fmla="*/ 781 w 791"/>
                <a:gd name="T21" fmla="*/ 708 h 786"/>
                <a:gd name="T22" fmla="*/ 787 w 791"/>
                <a:gd name="T23" fmla="*/ 721 h 786"/>
                <a:gd name="T24" fmla="*/ 791 w 791"/>
                <a:gd name="T25" fmla="*/ 738 h 786"/>
                <a:gd name="T26" fmla="*/ 787 w 791"/>
                <a:gd name="T27" fmla="*/ 753 h 786"/>
                <a:gd name="T28" fmla="*/ 781 w 791"/>
                <a:gd name="T29" fmla="*/ 767 h 786"/>
                <a:gd name="T30" fmla="*/ 770 w 791"/>
                <a:gd name="T31" fmla="*/ 777 h 786"/>
                <a:gd name="T32" fmla="*/ 757 w 791"/>
                <a:gd name="T33" fmla="*/ 784 h 786"/>
                <a:gd name="T34" fmla="*/ 740 w 791"/>
                <a:gd name="T35" fmla="*/ 786 h 786"/>
                <a:gd name="T36" fmla="*/ 50 w 791"/>
                <a:gd name="T37" fmla="*/ 786 h 786"/>
                <a:gd name="T38" fmla="*/ 34 w 791"/>
                <a:gd name="T39" fmla="*/ 784 h 786"/>
                <a:gd name="T40" fmla="*/ 21 w 791"/>
                <a:gd name="T41" fmla="*/ 777 h 786"/>
                <a:gd name="T42" fmla="*/ 10 w 791"/>
                <a:gd name="T43" fmla="*/ 767 h 786"/>
                <a:gd name="T44" fmla="*/ 2 w 791"/>
                <a:gd name="T45" fmla="*/ 753 h 786"/>
                <a:gd name="T46" fmla="*/ 0 w 791"/>
                <a:gd name="T47" fmla="*/ 738 h 786"/>
                <a:gd name="T48" fmla="*/ 0 w 791"/>
                <a:gd name="T49" fmla="*/ 49 h 786"/>
                <a:gd name="T50" fmla="*/ 2 w 791"/>
                <a:gd name="T51" fmla="*/ 34 h 786"/>
                <a:gd name="T52" fmla="*/ 10 w 791"/>
                <a:gd name="T53" fmla="*/ 19 h 786"/>
                <a:gd name="T54" fmla="*/ 21 w 791"/>
                <a:gd name="T55" fmla="*/ 9 h 786"/>
                <a:gd name="T56" fmla="*/ 34 w 791"/>
                <a:gd name="T57" fmla="*/ 2 h 786"/>
                <a:gd name="T58" fmla="*/ 50 w 791"/>
                <a:gd name="T59" fmla="*/ 0 h 7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791" h="786">
                  <a:moveTo>
                    <a:pt x="50" y="0"/>
                  </a:moveTo>
                  <a:lnTo>
                    <a:pt x="65" y="2"/>
                  </a:lnTo>
                  <a:lnTo>
                    <a:pt x="78" y="9"/>
                  </a:lnTo>
                  <a:lnTo>
                    <a:pt x="89" y="19"/>
                  </a:lnTo>
                  <a:lnTo>
                    <a:pt x="97" y="34"/>
                  </a:lnTo>
                  <a:lnTo>
                    <a:pt x="99" y="49"/>
                  </a:lnTo>
                  <a:lnTo>
                    <a:pt x="99" y="689"/>
                  </a:lnTo>
                  <a:lnTo>
                    <a:pt x="740" y="689"/>
                  </a:lnTo>
                  <a:lnTo>
                    <a:pt x="757" y="691"/>
                  </a:lnTo>
                  <a:lnTo>
                    <a:pt x="770" y="697"/>
                  </a:lnTo>
                  <a:lnTo>
                    <a:pt x="781" y="708"/>
                  </a:lnTo>
                  <a:lnTo>
                    <a:pt x="787" y="721"/>
                  </a:lnTo>
                  <a:lnTo>
                    <a:pt x="791" y="738"/>
                  </a:lnTo>
                  <a:lnTo>
                    <a:pt x="787" y="753"/>
                  </a:lnTo>
                  <a:lnTo>
                    <a:pt x="781" y="767"/>
                  </a:lnTo>
                  <a:lnTo>
                    <a:pt x="770" y="777"/>
                  </a:lnTo>
                  <a:lnTo>
                    <a:pt x="757" y="784"/>
                  </a:lnTo>
                  <a:lnTo>
                    <a:pt x="740" y="786"/>
                  </a:lnTo>
                  <a:lnTo>
                    <a:pt x="50" y="786"/>
                  </a:lnTo>
                  <a:lnTo>
                    <a:pt x="34" y="784"/>
                  </a:lnTo>
                  <a:lnTo>
                    <a:pt x="21" y="777"/>
                  </a:lnTo>
                  <a:lnTo>
                    <a:pt x="10" y="767"/>
                  </a:lnTo>
                  <a:lnTo>
                    <a:pt x="2" y="753"/>
                  </a:lnTo>
                  <a:lnTo>
                    <a:pt x="0" y="738"/>
                  </a:lnTo>
                  <a:lnTo>
                    <a:pt x="0" y="49"/>
                  </a:lnTo>
                  <a:lnTo>
                    <a:pt x="2" y="34"/>
                  </a:lnTo>
                  <a:lnTo>
                    <a:pt x="10" y="19"/>
                  </a:lnTo>
                  <a:lnTo>
                    <a:pt x="21" y="9"/>
                  </a:lnTo>
                  <a:lnTo>
                    <a:pt x="34" y="2"/>
                  </a:lnTo>
                  <a:lnTo>
                    <a:pt x="5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26" name="Freeform 19">
              <a:extLst>
                <a:ext uri="{FF2B5EF4-FFF2-40B4-BE49-F238E27FC236}">
                  <a16:creationId xmlns:a16="http://schemas.microsoft.com/office/drawing/2014/main" xmlns="" id="{267B6557-1FAA-46DD-84DE-89D8A4AB6EC6}"/>
                </a:ext>
              </a:extLst>
            </p:cNvPr>
            <p:cNvSpPr>
              <a:spLocks/>
            </p:cNvSpPr>
            <p:nvPr/>
          </p:nvSpPr>
          <p:spPr bwMode="auto">
            <a:xfrm>
              <a:off x="2394" y="2694"/>
              <a:ext cx="79" cy="81"/>
            </a:xfrm>
            <a:custGeom>
              <a:avLst/>
              <a:gdLst>
                <a:gd name="T0" fmla="*/ 42 w 789"/>
                <a:gd name="T1" fmla="*/ 0 h 805"/>
                <a:gd name="T2" fmla="*/ 58 w 789"/>
                <a:gd name="T3" fmla="*/ 0 h 805"/>
                <a:gd name="T4" fmla="*/ 73 w 789"/>
                <a:gd name="T5" fmla="*/ 6 h 805"/>
                <a:gd name="T6" fmla="*/ 85 w 789"/>
                <a:gd name="T7" fmla="*/ 15 h 805"/>
                <a:gd name="T8" fmla="*/ 776 w 789"/>
                <a:gd name="T9" fmla="*/ 722 h 805"/>
                <a:gd name="T10" fmla="*/ 785 w 789"/>
                <a:gd name="T11" fmla="*/ 735 h 805"/>
                <a:gd name="T12" fmla="*/ 789 w 789"/>
                <a:gd name="T13" fmla="*/ 750 h 805"/>
                <a:gd name="T14" fmla="*/ 789 w 789"/>
                <a:gd name="T15" fmla="*/ 765 h 805"/>
                <a:gd name="T16" fmla="*/ 785 w 789"/>
                <a:gd name="T17" fmla="*/ 779 h 805"/>
                <a:gd name="T18" fmla="*/ 775 w 789"/>
                <a:gd name="T19" fmla="*/ 791 h 805"/>
                <a:gd name="T20" fmla="*/ 764 w 789"/>
                <a:gd name="T21" fmla="*/ 800 h 805"/>
                <a:gd name="T22" fmla="*/ 754 w 789"/>
                <a:gd name="T23" fmla="*/ 804 h 805"/>
                <a:gd name="T24" fmla="*/ 740 w 789"/>
                <a:gd name="T25" fmla="*/ 805 h 805"/>
                <a:gd name="T26" fmla="*/ 727 w 789"/>
                <a:gd name="T27" fmla="*/ 804 h 805"/>
                <a:gd name="T28" fmla="*/ 717 w 789"/>
                <a:gd name="T29" fmla="*/ 799 h 805"/>
                <a:gd name="T30" fmla="*/ 706 w 789"/>
                <a:gd name="T31" fmla="*/ 790 h 805"/>
                <a:gd name="T32" fmla="*/ 14 w 789"/>
                <a:gd name="T33" fmla="*/ 84 h 805"/>
                <a:gd name="T34" fmla="*/ 5 w 789"/>
                <a:gd name="T35" fmla="*/ 71 h 805"/>
                <a:gd name="T36" fmla="*/ 0 w 789"/>
                <a:gd name="T37" fmla="*/ 56 h 805"/>
                <a:gd name="T38" fmla="*/ 1 w 789"/>
                <a:gd name="T39" fmla="*/ 42 h 805"/>
                <a:gd name="T40" fmla="*/ 5 w 789"/>
                <a:gd name="T41" fmla="*/ 27 h 805"/>
                <a:gd name="T42" fmla="*/ 15 w 789"/>
                <a:gd name="T43" fmla="*/ 13 h 805"/>
                <a:gd name="T44" fmla="*/ 28 w 789"/>
                <a:gd name="T45" fmla="*/ 5 h 805"/>
                <a:gd name="T46" fmla="*/ 42 w 789"/>
                <a:gd name="T47" fmla="*/ 0 h 8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789" h="805">
                  <a:moveTo>
                    <a:pt x="42" y="0"/>
                  </a:moveTo>
                  <a:lnTo>
                    <a:pt x="58" y="0"/>
                  </a:lnTo>
                  <a:lnTo>
                    <a:pt x="73" y="6"/>
                  </a:lnTo>
                  <a:lnTo>
                    <a:pt x="85" y="15"/>
                  </a:lnTo>
                  <a:lnTo>
                    <a:pt x="776" y="722"/>
                  </a:lnTo>
                  <a:lnTo>
                    <a:pt x="785" y="735"/>
                  </a:lnTo>
                  <a:lnTo>
                    <a:pt x="789" y="750"/>
                  </a:lnTo>
                  <a:lnTo>
                    <a:pt x="789" y="765"/>
                  </a:lnTo>
                  <a:lnTo>
                    <a:pt x="785" y="779"/>
                  </a:lnTo>
                  <a:lnTo>
                    <a:pt x="775" y="791"/>
                  </a:lnTo>
                  <a:lnTo>
                    <a:pt x="764" y="800"/>
                  </a:lnTo>
                  <a:lnTo>
                    <a:pt x="754" y="804"/>
                  </a:lnTo>
                  <a:lnTo>
                    <a:pt x="740" y="805"/>
                  </a:lnTo>
                  <a:lnTo>
                    <a:pt x="727" y="804"/>
                  </a:lnTo>
                  <a:lnTo>
                    <a:pt x="717" y="799"/>
                  </a:lnTo>
                  <a:lnTo>
                    <a:pt x="706" y="790"/>
                  </a:lnTo>
                  <a:lnTo>
                    <a:pt x="14" y="84"/>
                  </a:lnTo>
                  <a:lnTo>
                    <a:pt x="5" y="71"/>
                  </a:lnTo>
                  <a:lnTo>
                    <a:pt x="0" y="56"/>
                  </a:lnTo>
                  <a:lnTo>
                    <a:pt x="1" y="42"/>
                  </a:lnTo>
                  <a:lnTo>
                    <a:pt x="5" y="27"/>
                  </a:lnTo>
                  <a:lnTo>
                    <a:pt x="15" y="13"/>
                  </a:lnTo>
                  <a:lnTo>
                    <a:pt x="28" y="5"/>
                  </a:lnTo>
                  <a:lnTo>
                    <a:pt x="4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</p:grpSp>
      <p:grpSp>
        <p:nvGrpSpPr>
          <p:cNvPr id="227" name="Group 14">
            <a:extLst>
              <a:ext uri="{FF2B5EF4-FFF2-40B4-BE49-F238E27FC236}">
                <a16:creationId xmlns:a16="http://schemas.microsoft.com/office/drawing/2014/main" xmlns="" id="{FC7D47D3-E60F-43B7-9EBC-4C4CE1A4D910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395002" y="1881445"/>
            <a:ext cx="457541" cy="552928"/>
            <a:chOff x="2190" y="2694"/>
            <a:chExt cx="283" cy="342"/>
          </a:xfrm>
          <a:solidFill>
            <a:schemeClr val="bg1">
              <a:lumMod val="95000"/>
            </a:schemeClr>
          </a:solidFill>
        </p:grpSpPr>
        <p:sp>
          <p:nvSpPr>
            <p:cNvPr id="228" name="Freeform 16">
              <a:extLst>
                <a:ext uri="{FF2B5EF4-FFF2-40B4-BE49-F238E27FC236}">
                  <a16:creationId xmlns:a16="http://schemas.microsoft.com/office/drawing/2014/main" xmlns="" id="{A9A1D037-C111-4133-A9EB-FD4D9C14F888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" y="2747"/>
              <a:ext cx="234" cy="289"/>
            </a:xfrm>
            <a:custGeom>
              <a:avLst/>
              <a:gdLst>
                <a:gd name="T0" fmla="*/ 482 w 2337"/>
                <a:gd name="T1" fmla="*/ 0 h 2882"/>
                <a:gd name="T2" fmla="*/ 512 w 2337"/>
                <a:gd name="T3" fmla="*/ 10 h 2882"/>
                <a:gd name="T4" fmla="*/ 530 w 2337"/>
                <a:gd name="T5" fmla="*/ 34 h 2882"/>
                <a:gd name="T6" fmla="*/ 530 w 2337"/>
                <a:gd name="T7" fmla="*/ 65 h 2882"/>
                <a:gd name="T8" fmla="*/ 512 w 2337"/>
                <a:gd name="T9" fmla="*/ 89 h 2882"/>
                <a:gd name="T10" fmla="*/ 482 w 2337"/>
                <a:gd name="T11" fmla="*/ 99 h 2882"/>
                <a:gd name="T12" fmla="*/ 219 w 2337"/>
                <a:gd name="T13" fmla="*/ 102 h 2882"/>
                <a:gd name="T14" fmla="*/ 165 w 2337"/>
                <a:gd name="T15" fmla="*/ 124 h 2882"/>
                <a:gd name="T16" fmla="*/ 125 w 2337"/>
                <a:gd name="T17" fmla="*/ 164 h 2882"/>
                <a:gd name="T18" fmla="*/ 102 w 2337"/>
                <a:gd name="T19" fmla="*/ 217 h 2882"/>
                <a:gd name="T20" fmla="*/ 100 w 2337"/>
                <a:gd name="T21" fmla="*/ 2636 h 2882"/>
                <a:gd name="T22" fmla="*/ 111 w 2337"/>
                <a:gd name="T23" fmla="*/ 2694 h 2882"/>
                <a:gd name="T24" fmla="*/ 144 w 2337"/>
                <a:gd name="T25" fmla="*/ 2740 h 2882"/>
                <a:gd name="T26" fmla="*/ 190 w 2337"/>
                <a:gd name="T27" fmla="*/ 2772 h 2882"/>
                <a:gd name="T28" fmla="*/ 248 w 2337"/>
                <a:gd name="T29" fmla="*/ 2784 h 2882"/>
                <a:gd name="T30" fmla="*/ 2119 w 2337"/>
                <a:gd name="T31" fmla="*/ 2780 h 2882"/>
                <a:gd name="T32" fmla="*/ 2173 w 2337"/>
                <a:gd name="T33" fmla="*/ 2759 h 2882"/>
                <a:gd name="T34" fmla="*/ 2213 w 2337"/>
                <a:gd name="T35" fmla="*/ 2719 h 2882"/>
                <a:gd name="T36" fmla="*/ 2236 w 2337"/>
                <a:gd name="T37" fmla="*/ 2665 h 2882"/>
                <a:gd name="T38" fmla="*/ 2239 w 2337"/>
                <a:gd name="T39" fmla="*/ 2402 h 2882"/>
                <a:gd name="T40" fmla="*/ 2248 w 2337"/>
                <a:gd name="T41" fmla="*/ 2372 h 2882"/>
                <a:gd name="T42" fmla="*/ 2273 w 2337"/>
                <a:gd name="T43" fmla="*/ 2355 h 2882"/>
                <a:gd name="T44" fmla="*/ 2303 w 2337"/>
                <a:gd name="T45" fmla="*/ 2355 h 2882"/>
                <a:gd name="T46" fmla="*/ 2328 w 2337"/>
                <a:gd name="T47" fmla="*/ 2372 h 2882"/>
                <a:gd name="T48" fmla="*/ 2337 w 2337"/>
                <a:gd name="T49" fmla="*/ 2402 h 2882"/>
                <a:gd name="T50" fmla="*/ 2334 w 2337"/>
                <a:gd name="T51" fmla="*/ 2676 h 2882"/>
                <a:gd name="T52" fmla="*/ 2310 w 2337"/>
                <a:gd name="T53" fmla="*/ 2749 h 2882"/>
                <a:gd name="T54" fmla="*/ 2265 w 2337"/>
                <a:gd name="T55" fmla="*/ 2811 h 2882"/>
                <a:gd name="T56" fmla="*/ 2203 w 2337"/>
                <a:gd name="T57" fmla="*/ 2855 h 2882"/>
                <a:gd name="T58" fmla="*/ 2130 w 2337"/>
                <a:gd name="T59" fmla="*/ 2879 h 2882"/>
                <a:gd name="T60" fmla="*/ 248 w 2337"/>
                <a:gd name="T61" fmla="*/ 2882 h 2882"/>
                <a:gd name="T62" fmla="*/ 170 w 2337"/>
                <a:gd name="T63" fmla="*/ 2870 h 2882"/>
                <a:gd name="T64" fmla="*/ 102 w 2337"/>
                <a:gd name="T65" fmla="*/ 2835 h 2882"/>
                <a:gd name="T66" fmla="*/ 48 w 2337"/>
                <a:gd name="T67" fmla="*/ 2781 h 2882"/>
                <a:gd name="T68" fmla="*/ 13 w 2337"/>
                <a:gd name="T69" fmla="*/ 2714 h 2882"/>
                <a:gd name="T70" fmla="*/ 0 w 2337"/>
                <a:gd name="T71" fmla="*/ 2636 h 2882"/>
                <a:gd name="T72" fmla="*/ 3 w 2337"/>
                <a:gd name="T73" fmla="*/ 207 h 2882"/>
                <a:gd name="T74" fmla="*/ 28 w 2337"/>
                <a:gd name="T75" fmla="*/ 133 h 2882"/>
                <a:gd name="T76" fmla="*/ 73 w 2337"/>
                <a:gd name="T77" fmla="*/ 73 h 2882"/>
                <a:gd name="T78" fmla="*/ 135 w 2337"/>
                <a:gd name="T79" fmla="*/ 27 h 2882"/>
                <a:gd name="T80" fmla="*/ 208 w 2337"/>
                <a:gd name="T81" fmla="*/ 3 h 28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2337" h="2882">
                  <a:moveTo>
                    <a:pt x="248" y="0"/>
                  </a:moveTo>
                  <a:lnTo>
                    <a:pt x="482" y="0"/>
                  </a:lnTo>
                  <a:lnTo>
                    <a:pt x="499" y="2"/>
                  </a:lnTo>
                  <a:lnTo>
                    <a:pt x="512" y="10"/>
                  </a:lnTo>
                  <a:lnTo>
                    <a:pt x="523" y="19"/>
                  </a:lnTo>
                  <a:lnTo>
                    <a:pt x="530" y="34"/>
                  </a:lnTo>
                  <a:lnTo>
                    <a:pt x="532" y="49"/>
                  </a:lnTo>
                  <a:lnTo>
                    <a:pt x="530" y="65"/>
                  </a:lnTo>
                  <a:lnTo>
                    <a:pt x="523" y="78"/>
                  </a:lnTo>
                  <a:lnTo>
                    <a:pt x="512" y="89"/>
                  </a:lnTo>
                  <a:lnTo>
                    <a:pt x="499" y="95"/>
                  </a:lnTo>
                  <a:lnTo>
                    <a:pt x="482" y="99"/>
                  </a:lnTo>
                  <a:lnTo>
                    <a:pt x="248" y="99"/>
                  </a:lnTo>
                  <a:lnTo>
                    <a:pt x="219" y="102"/>
                  </a:lnTo>
                  <a:lnTo>
                    <a:pt x="190" y="109"/>
                  </a:lnTo>
                  <a:lnTo>
                    <a:pt x="165" y="124"/>
                  </a:lnTo>
                  <a:lnTo>
                    <a:pt x="144" y="142"/>
                  </a:lnTo>
                  <a:lnTo>
                    <a:pt x="125" y="164"/>
                  </a:lnTo>
                  <a:lnTo>
                    <a:pt x="111" y="189"/>
                  </a:lnTo>
                  <a:lnTo>
                    <a:pt x="102" y="217"/>
                  </a:lnTo>
                  <a:lnTo>
                    <a:pt x="100" y="247"/>
                  </a:lnTo>
                  <a:lnTo>
                    <a:pt x="100" y="2636"/>
                  </a:lnTo>
                  <a:lnTo>
                    <a:pt x="102" y="2665"/>
                  </a:lnTo>
                  <a:lnTo>
                    <a:pt x="111" y="2694"/>
                  </a:lnTo>
                  <a:lnTo>
                    <a:pt x="125" y="2719"/>
                  </a:lnTo>
                  <a:lnTo>
                    <a:pt x="144" y="2740"/>
                  </a:lnTo>
                  <a:lnTo>
                    <a:pt x="165" y="2759"/>
                  </a:lnTo>
                  <a:lnTo>
                    <a:pt x="190" y="2772"/>
                  </a:lnTo>
                  <a:lnTo>
                    <a:pt x="219" y="2780"/>
                  </a:lnTo>
                  <a:lnTo>
                    <a:pt x="248" y="2784"/>
                  </a:lnTo>
                  <a:lnTo>
                    <a:pt x="2090" y="2784"/>
                  </a:lnTo>
                  <a:lnTo>
                    <a:pt x="2119" y="2780"/>
                  </a:lnTo>
                  <a:lnTo>
                    <a:pt x="2147" y="2772"/>
                  </a:lnTo>
                  <a:lnTo>
                    <a:pt x="2173" y="2759"/>
                  </a:lnTo>
                  <a:lnTo>
                    <a:pt x="2195" y="2740"/>
                  </a:lnTo>
                  <a:lnTo>
                    <a:pt x="2213" y="2719"/>
                  </a:lnTo>
                  <a:lnTo>
                    <a:pt x="2227" y="2694"/>
                  </a:lnTo>
                  <a:lnTo>
                    <a:pt x="2236" y="2665"/>
                  </a:lnTo>
                  <a:lnTo>
                    <a:pt x="2239" y="2636"/>
                  </a:lnTo>
                  <a:lnTo>
                    <a:pt x="2239" y="2402"/>
                  </a:lnTo>
                  <a:lnTo>
                    <a:pt x="2241" y="2387"/>
                  </a:lnTo>
                  <a:lnTo>
                    <a:pt x="2248" y="2372"/>
                  </a:lnTo>
                  <a:lnTo>
                    <a:pt x="2259" y="2363"/>
                  </a:lnTo>
                  <a:lnTo>
                    <a:pt x="2273" y="2355"/>
                  </a:lnTo>
                  <a:lnTo>
                    <a:pt x="2288" y="2353"/>
                  </a:lnTo>
                  <a:lnTo>
                    <a:pt x="2303" y="2355"/>
                  </a:lnTo>
                  <a:lnTo>
                    <a:pt x="2317" y="2363"/>
                  </a:lnTo>
                  <a:lnTo>
                    <a:pt x="2328" y="2372"/>
                  </a:lnTo>
                  <a:lnTo>
                    <a:pt x="2335" y="2387"/>
                  </a:lnTo>
                  <a:lnTo>
                    <a:pt x="2337" y="2402"/>
                  </a:lnTo>
                  <a:lnTo>
                    <a:pt x="2337" y="2636"/>
                  </a:lnTo>
                  <a:lnTo>
                    <a:pt x="2334" y="2676"/>
                  </a:lnTo>
                  <a:lnTo>
                    <a:pt x="2325" y="2714"/>
                  </a:lnTo>
                  <a:lnTo>
                    <a:pt x="2310" y="2749"/>
                  </a:lnTo>
                  <a:lnTo>
                    <a:pt x="2290" y="2781"/>
                  </a:lnTo>
                  <a:lnTo>
                    <a:pt x="2265" y="2811"/>
                  </a:lnTo>
                  <a:lnTo>
                    <a:pt x="2236" y="2835"/>
                  </a:lnTo>
                  <a:lnTo>
                    <a:pt x="2203" y="2855"/>
                  </a:lnTo>
                  <a:lnTo>
                    <a:pt x="2168" y="2870"/>
                  </a:lnTo>
                  <a:lnTo>
                    <a:pt x="2130" y="2879"/>
                  </a:lnTo>
                  <a:lnTo>
                    <a:pt x="2090" y="2882"/>
                  </a:lnTo>
                  <a:lnTo>
                    <a:pt x="248" y="2882"/>
                  </a:lnTo>
                  <a:lnTo>
                    <a:pt x="208" y="2879"/>
                  </a:lnTo>
                  <a:lnTo>
                    <a:pt x="170" y="2870"/>
                  </a:lnTo>
                  <a:lnTo>
                    <a:pt x="135" y="2855"/>
                  </a:lnTo>
                  <a:lnTo>
                    <a:pt x="102" y="2835"/>
                  </a:lnTo>
                  <a:lnTo>
                    <a:pt x="73" y="2811"/>
                  </a:lnTo>
                  <a:lnTo>
                    <a:pt x="48" y="2781"/>
                  </a:lnTo>
                  <a:lnTo>
                    <a:pt x="28" y="2749"/>
                  </a:lnTo>
                  <a:lnTo>
                    <a:pt x="13" y="2714"/>
                  </a:lnTo>
                  <a:lnTo>
                    <a:pt x="3" y="2676"/>
                  </a:lnTo>
                  <a:lnTo>
                    <a:pt x="0" y="2636"/>
                  </a:lnTo>
                  <a:lnTo>
                    <a:pt x="0" y="247"/>
                  </a:lnTo>
                  <a:lnTo>
                    <a:pt x="3" y="207"/>
                  </a:lnTo>
                  <a:lnTo>
                    <a:pt x="13" y="169"/>
                  </a:lnTo>
                  <a:lnTo>
                    <a:pt x="28" y="133"/>
                  </a:lnTo>
                  <a:lnTo>
                    <a:pt x="48" y="101"/>
                  </a:lnTo>
                  <a:lnTo>
                    <a:pt x="73" y="73"/>
                  </a:lnTo>
                  <a:lnTo>
                    <a:pt x="102" y="48"/>
                  </a:lnTo>
                  <a:lnTo>
                    <a:pt x="135" y="27"/>
                  </a:lnTo>
                  <a:lnTo>
                    <a:pt x="170" y="13"/>
                  </a:lnTo>
                  <a:lnTo>
                    <a:pt x="208" y="3"/>
                  </a:lnTo>
                  <a:lnTo>
                    <a:pt x="24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29" name="Freeform 17">
              <a:extLst>
                <a:ext uri="{FF2B5EF4-FFF2-40B4-BE49-F238E27FC236}">
                  <a16:creationId xmlns:a16="http://schemas.microsoft.com/office/drawing/2014/main" xmlns="" id="{8DCE31C5-9B71-425C-90EE-55159637558C}"/>
                </a:ext>
              </a:extLst>
            </p:cNvPr>
            <p:cNvSpPr>
              <a:spLocks/>
            </p:cNvSpPr>
            <p:nvPr/>
          </p:nvSpPr>
          <p:spPr bwMode="auto">
            <a:xfrm>
              <a:off x="2240" y="2694"/>
              <a:ext cx="233" cy="289"/>
            </a:xfrm>
            <a:custGeom>
              <a:avLst/>
              <a:gdLst>
                <a:gd name="T0" fmla="*/ 1596 w 2337"/>
                <a:gd name="T1" fmla="*/ 0 h 2883"/>
                <a:gd name="T2" fmla="*/ 1624 w 2337"/>
                <a:gd name="T3" fmla="*/ 9 h 2883"/>
                <a:gd name="T4" fmla="*/ 1643 w 2337"/>
                <a:gd name="T5" fmla="*/ 34 h 2883"/>
                <a:gd name="T6" fmla="*/ 1643 w 2337"/>
                <a:gd name="T7" fmla="*/ 64 h 2883"/>
                <a:gd name="T8" fmla="*/ 1624 w 2337"/>
                <a:gd name="T9" fmla="*/ 89 h 2883"/>
                <a:gd name="T10" fmla="*/ 1596 w 2337"/>
                <a:gd name="T11" fmla="*/ 99 h 2883"/>
                <a:gd name="T12" fmla="*/ 217 w 2337"/>
                <a:gd name="T13" fmla="*/ 101 h 2883"/>
                <a:gd name="T14" fmla="*/ 164 w 2337"/>
                <a:gd name="T15" fmla="*/ 124 h 2883"/>
                <a:gd name="T16" fmla="*/ 124 w 2337"/>
                <a:gd name="T17" fmla="*/ 164 h 2883"/>
                <a:gd name="T18" fmla="*/ 101 w 2337"/>
                <a:gd name="T19" fmla="*/ 217 h 2883"/>
                <a:gd name="T20" fmla="*/ 99 w 2337"/>
                <a:gd name="T21" fmla="*/ 2636 h 2883"/>
                <a:gd name="T22" fmla="*/ 110 w 2337"/>
                <a:gd name="T23" fmla="*/ 2693 h 2883"/>
                <a:gd name="T24" fmla="*/ 142 w 2337"/>
                <a:gd name="T25" fmla="*/ 2741 h 2883"/>
                <a:gd name="T26" fmla="*/ 189 w 2337"/>
                <a:gd name="T27" fmla="*/ 2772 h 2883"/>
                <a:gd name="T28" fmla="*/ 247 w 2337"/>
                <a:gd name="T29" fmla="*/ 2784 h 2883"/>
                <a:gd name="T30" fmla="*/ 2119 w 2337"/>
                <a:gd name="T31" fmla="*/ 2781 h 2883"/>
                <a:gd name="T32" fmla="*/ 2172 w 2337"/>
                <a:gd name="T33" fmla="*/ 2758 h 2883"/>
                <a:gd name="T34" fmla="*/ 2211 w 2337"/>
                <a:gd name="T35" fmla="*/ 2718 h 2883"/>
                <a:gd name="T36" fmla="*/ 2234 w 2337"/>
                <a:gd name="T37" fmla="*/ 2666 h 2883"/>
                <a:gd name="T38" fmla="*/ 2237 w 2337"/>
                <a:gd name="T39" fmla="*/ 757 h 2883"/>
                <a:gd name="T40" fmla="*/ 2247 w 2337"/>
                <a:gd name="T41" fmla="*/ 727 h 2883"/>
                <a:gd name="T42" fmla="*/ 2271 w 2337"/>
                <a:gd name="T43" fmla="*/ 710 h 2883"/>
                <a:gd name="T44" fmla="*/ 2303 w 2337"/>
                <a:gd name="T45" fmla="*/ 710 h 2883"/>
                <a:gd name="T46" fmla="*/ 2327 w 2337"/>
                <a:gd name="T47" fmla="*/ 727 h 2883"/>
                <a:gd name="T48" fmla="*/ 2337 w 2337"/>
                <a:gd name="T49" fmla="*/ 757 h 2883"/>
                <a:gd name="T50" fmla="*/ 2333 w 2337"/>
                <a:gd name="T51" fmla="*/ 2676 h 2883"/>
                <a:gd name="T52" fmla="*/ 2308 w 2337"/>
                <a:gd name="T53" fmla="*/ 2749 h 2883"/>
                <a:gd name="T54" fmla="*/ 2264 w 2337"/>
                <a:gd name="T55" fmla="*/ 2810 h 2883"/>
                <a:gd name="T56" fmla="*/ 2203 w 2337"/>
                <a:gd name="T57" fmla="*/ 2855 h 2883"/>
                <a:gd name="T58" fmla="*/ 2129 w 2337"/>
                <a:gd name="T59" fmla="*/ 2880 h 2883"/>
                <a:gd name="T60" fmla="*/ 247 w 2337"/>
                <a:gd name="T61" fmla="*/ 2883 h 2883"/>
                <a:gd name="T62" fmla="*/ 168 w 2337"/>
                <a:gd name="T63" fmla="*/ 2870 h 2883"/>
                <a:gd name="T64" fmla="*/ 101 w 2337"/>
                <a:gd name="T65" fmla="*/ 2835 h 2883"/>
                <a:gd name="T66" fmla="*/ 47 w 2337"/>
                <a:gd name="T67" fmla="*/ 2781 h 2883"/>
                <a:gd name="T68" fmla="*/ 11 w 2337"/>
                <a:gd name="T69" fmla="*/ 2714 h 2883"/>
                <a:gd name="T70" fmla="*/ 0 w 2337"/>
                <a:gd name="T71" fmla="*/ 2636 h 2883"/>
                <a:gd name="T72" fmla="*/ 3 w 2337"/>
                <a:gd name="T73" fmla="*/ 207 h 2883"/>
                <a:gd name="T74" fmla="*/ 27 w 2337"/>
                <a:gd name="T75" fmla="*/ 134 h 2883"/>
                <a:gd name="T76" fmla="*/ 71 w 2337"/>
                <a:gd name="T77" fmla="*/ 72 h 2883"/>
                <a:gd name="T78" fmla="*/ 133 w 2337"/>
                <a:gd name="T79" fmla="*/ 28 h 2883"/>
                <a:gd name="T80" fmla="*/ 206 w 2337"/>
                <a:gd name="T81" fmla="*/ 3 h 28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2337" h="2883">
                  <a:moveTo>
                    <a:pt x="247" y="0"/>
                  </a:moveTo>
                  <a:lnTo>
                    <a:pt x="1596" y="0"/>
                  </a:lnTo>
                  <a:lnTo>
                    <a:pt x="1611" y="3"/>
                  </a:lnTo>
                  <a:lnTo>
                    <a:pt x="1624" y="9"/>
                  </a:lnTo>
                  <a:lnTo>
                    <a:pt x="1635" y="20"/>
                  </a:lnTo>
                  <a:lnTo>
                    <a:pt x="1643" y="34"/>
                  </a:lnTo>
                  <a:lnTo>
                    <a:pt x="1645" y="49"/>
                  </a:lnTo>
                  <a:lnTo>
                    <a:pt x="1643" y="64"/>
                  </a:lnTo>
                  <a:lnTo>
                    <a:pt x="1635" y="79"/>
                  </a:lnTo>
                  <a:lnTo>
                    <a:pt x="1624" y="89"/>
                  </a:lnTo>
                  <a:lnTo>
                    <a:pt x="1611" y="96"/>
                  </a:lnTo>
                  <a:lnTo>
                    <a:pt x="1596" y="99"/>
                  </a:lnTo>
                  <a:lnTo>
                    <a:pt x="247" y="99"/>
                  </a:lnTo>
                  <a:lnTo>
                    <a:pt x="217" y="101"/>
                  </a:lnTo>
                  <a:lnTo>
                    <a:pt x="189" y="110"/>
                  </a:lnTo>
                  <a:lnTo>
                    <a:pt x="164" y="124"/>
                  </a:lnTo>
                  <a:lnTo>
                    <a:pt x="142" y="143"/>
                  </a:lnTo>
                  <a:lnTo>
                    <a:pt x="124" y="164"/>
                  </a:lnTo>
                  <a:lnTo>
                    <a:pt x="110" y="189"/>
                  </a:lnTo>
                  <a:lnTo>
                    <a:pt x="101" y="217"/>
                  </a:lnTo>
                  <a:lnTo>
                    <a:pt x="99" y="247"/>
                  </a:lnTo>
                  <a:lnTo>
                    <a:pt x="99" y="2636"/>
                  </a:lnTo>
                  <a:lnTo>
                    <a:pt x="101" y="2666"/>
                  </a:lnTo>
                  <a:lnTo>
                    <a:pt x="110" y="2693"/>
                  </a:lnTo>
                  <a:lnTo>
                    <a:pt x="124" y="2718"/>
                  </a:lnTo>
                  <a:lnTo>
                    <a:pt x="142" y="2741"/>
                  </a:lnTo>
                  <a:lnTo>
                    <a:pt x="164" y="2758"/>
                  </a:lnTo>
                  <a:lnTo>
                    <a:pt x="189" y="2772"/>
                  </a:lnTo>
                  <a:lnTo>
                    <a:pt x="217" y="2781"/>
                  </a:lnTo>
                  <a:lnTo>
                    <a:pt x="247" y="2784"/>
                  </a:lnTo>
                  <a:lnTo>
                    <a:pt x="2088" y="2784"/>
                  </a:lnTo>
                  <a:lnTo>
                    <a:pt x="2119" y="2781"/>
                  </a:lnTo>
                  <a:lnTo>
                    <a:pt x="2146" y="2772"/>
                  </a:lnTo>
                  <a:lnTo>
                    <a:pt x="2172" y="2758"/>
                  </a:lnTo>
                  <a:lnTo>
                    <a:pt x="2194" y="2741"/>
                  </a:lnTo>
                  <a:lnTo>
                    <a:pt x="2211" y="2718"/>
                  </a:lnTo>
                  <a:lnTo>
                    <a:pt x="2225" y="2693"/>
                  </a:lnTo>
                  <a:lnTo>
                    <a:pt x="2234" y="2666"/>
                  </a:lnTo>
                  <a:lnTo>
                    <a:pt x="2237" y="2636"/>
                  </a:lnTo>
                  <a:lnTo>
                    <a:pt x="2237" y="757"/>
                  </a:lnTo>
                  <a:lnTo>
                    <a:pt x="2240" y="740"/>
                  </a:lnTo>
                  <a:lnTo>
                    <a:pt x="2247" y="727"/>
                  </a:lnTo>
                  <a:lnTo>
                    <a:pt x="2257" y="716"/>
                  </a:lnTo>
                  <a:lnTo>
                    <a:pt x="2271" y="710"/>
                  </a:lnTo>
                  <a:lnTo>
                    <a:pt x="2286" y="708"/>
                  </a:lnTo>
                  <a:lnTo>
                    <a:pt x="2303" y="710"/>
                  </a:lnTo>
                  <a:lnTo>
                    <a:pt x="2316" y="716"/>
                  </a:lnTo>
                  <a:lnTo>
                    <a:pt x="2327" y="727"/>
                  </a:lnTo>
                  <a:lnTo>
                    <a:pt x="2333" y="740"/>
                  </a:lnTo>
                  <a:lnTo>
                    <a:pt x="2337" y="757"/>
                  </a:lnTo>
                  <a:lnTo>
                    <a:pt x="2337" y="2636"/>
                  </a:lnTo>
                  <a:lnTo>
                    <a:pt x="2333" y="2676"/>
                  </a:lnTo>
                  <a:lnTo>
                    <a:pt x="2324" y="2714"/>
                  </a:lnTo>
                  <a:lnTo>
                    <a:pt x="2308" y="2749"/>
                  </a:lnTo>
                  <a:lnTo>
                    <a:pt x="2289" y="2782"/>
                  </a:lnTo>
                  <a:lnTo>
                    <a:pt x="2264" y="2810"/>
                  </a:lnTo>
                  <a:lnTo>
                    <a:pt x="2234" y="2835"/>
                  </a:lnTo>
                  <a:lnTo>
                    <a:pt x="2203" y="2855"/>
                  </a:lnTo>
                  <a:lnTo>
                    <a:pt x="2167" y="2870"/>
                  </a:lnTo>
                  <a:lnTo>
                    <a:pt x="2129" y="2880"/>
                  </a:lnTo>
                  <a:lnTo>
                    <a:pt x="2088" y="2883"/>
                  </a:lnTo>
                  <a:lnTo>
                    <a:pt x="247" y="2883"/>
                  </a:lnTo>
                  <a:lnTo>
                    <a:pt x="206" y="2880"/>
                  </a:lnTo>
                  <a:lnTo>
                    <a:pt x="168" y="2870"/>
                  </a:lnTo>
                  <a:lnTo>
                    <a:pt x="133" y="2855"/>
                  </a:lnTo>
                  <a:lnTo>
                    <a:pt x="101" y="2835"/>
                  </a:lnTo>
                  <a:lnTo>
                    <a:pt x="71" y="2810"/>
                  </a:lnTo>
                  <a:lnTo>
                    <a:pt x="47" y="2781"/>
                  </a:lnTo>
                  <a:lnTo>
                    <a:pt x="27" y="2749"/>
                  </a:lnTo>
                  <a:lnTo>
                    <a:pt x="11" y="2714"/>
                  </a:lnTo>
                  <a:lnTo>
                    <a:pt x="3" y="2676"/>
                  </a:lnTo>
                  <a:lnTo>
                    <a:pt x="0" y="2636"/>
                  </a:lnTo>
                  <a:lnTo>
                    <a:pt x="0" y="247"/>
                  </a:lnTo>
                  <a:lnTo>
                    <a:pt x="3" y="207"/>
                  </a:lnTo>
                  <a:lnTo>
                    <a:pt x="11" y="169"/>
                  </a:lnTo>
                  <a:lnTo>
                    <a:pt x="27" y="134"/>
                  </a:lnTo>
                  <a:lnTo>
                    <a:pt x="47" y="101"/>
                  </a:lnTo>
                  <a:lnTo>
                    <a:pt x="71" y="72"/>
                  </a:lnTo>
                  <a:lnTo>
                    <a:pt x="101" y="48"/>
                  </a:lnTo>
                  <a:lnTo>
                    <a:pt x="133" y="28"/>
                  </a:lnTo>
                  <a:lnTo>
                    <a:pt x="168" y="12"/>
                  </a:lnTo>
                  <a:lnTo>
                    <a:pt x="206" y="3"/>
                  </a:lnTo>
                  <a:lnTo>
                    <a:pt x="24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30" name="Freeform 18">
              <a:extLst>
                <a:ext uri="{FF2B5EF4-FFF2-40B4-BE49-F238E27FC236}">
                  <a16:creationId xmlns:a16="http://schemas.microsoft.com/office/drawing/2014/main" xmlns="" id="{5525DE98-B6F9-4112-83E6-8B30D61F16E5}"/>
                </a:ext>
              </a:extLst>
            </p:cNvPr>
            <p:cNvSpPr>
              <a:spLocks/>
            </p:cNvSpPr>
            <p:nvPr/>
          </p:nvSpPr>
          <p:spPr bwMode="auto">
            <a:xfrm>
              <a:off x="2394" y="2696"/>
              <a:ext cx="79" cy="79"/>
            </a:xfrm>
            <a:custGeom>
              <a:avLst/>
              <a:gdLst>
                <a:gd name="T0" fmla="*/ 50 w 791"/>
                <a:gd name="T1" fmla="*/ 0 h 786"/>
                <a:gd name="T2" fmla="*/ 65 w 791"/>
                <a:gd name="T3" fmla="*/ 2 h 786"/>
                <a:gd name="T4" fmla="*/ 78 w 791"/>
                <a:gd name="T5" fmla="*/ 9 h 786"/>
                <a:gd name="T6" fmla="*/ 89 w 791"/>
                <a:gd name="T7" fmla="*/ 19 h 786"/>
                <a:gd name="T8" fmla="*/ 97 w 791"/>
                <a:gd name="T9" fmla="*/ 34 h 786"/>
                <a:gd name="T10" fmla="*/ 99 w 791"/>
                <a:gd name="T11" fmla="*/ 49 h 786"/>
                <a:gd name="T12" fmla="*/ 99 w 791"/>
                <a:gd name="T13" fmla="*/ 689 h 786"/>
                <a:gd name="T14" fmla="*/ 740 w 791"/>
                <a:gd name="T15" fmla="*/ 689 h 786"/>
                <a:gd name="T16" fmla="*/ 757 w 791"/>
                <a:gd name="T17" fmla="*/ 691 h 786"/>
                <a:gd name="T18" fmla="*/ 770 w 791"/>
                <a:gd name="T19" fmla="*/ 697 h 786"/>
                <a:gd name="T20" fmla="*/ 781 w 791"/>
                <a:gd name="T21" fmla="*/ 708 h 786"/>
                <a:gd name="T22" fmla="*/ 787 w 791"/>
                <a:gd name="T23" fmla="*/ 721 h 786"/>
                <a:gd name="T24" fmla="*/ 791 w 791"/>
                <a:gd name="T25" fmla="*/ 738 h 786"/>
                <a:gd name="T26" fmla="*/ 787 w 791"/>
                <a:gd name="T27" fmla="*/ 753 h 786"/>
                <a:gd name="T28" fmla="*/ 781 w 791"/>
                <a:gd name="T29" fmla="*/ 767 h 786"/>
                <a:gd name="T30" fmla="*/ 770 w 791"/>
                <a:gd name="T31" fmla="*/ 777 h 786"/>
                <a:gd name="T32" fmla="*/ 757 w 791"/>
                <a:gd name="T33" fmla="*/ 784 h 786"/>
                <a:gd name="T34" fmla="*/ 740 w 791"/>
                <a:gd name="T35" fmla="*/ 786 h 786"/>
                <a:gd name="T36" fmla="*/ 50 w 791"/>
                <a:gd name="T37" fmla="*/ 786 h 786"/>
                <a:gd name="T38" fmla="*/ 34 w 791"/>
                <a:gd name="T39" fmla="*/ 784 h 786"/>
                <a:gd name="T40" fmla="*/ 21 w 791"/>
                <a:gd name="T41" fmla="*/ 777 h 786"/>
                <a:gd name="T42" fmla="*/ 10 w 791"/>
                <a:gd name="T43" fmla="*/ 767 h 786"/>
                <a:gd name="T44" fmla="*/ 2 w 791"/>
                <a:gd name="T45" fmla="*/ 753 h 786"/>
                <a:gd name="T46" fmla="*/ 0 w 791"/>
                <a:gd name="T47" fmla="*/ 738 h 786"/>
                <a:gd name="T48" fmla="*/ 0 w 791"/>
                <a:gd name="T49" fmla="*/ 49 h 786"/>
                <a:gd name="T50" fmla="*/ 2 w 791"/>
                <a:gd name="T51" fmla="*/ 34 h 786"/>
                <a:gd name="T52" fmla="*/ 10 w 791"/>
                <a:gd name="T53" fmla="*/ 19 h 786"/>
                <a:gd name="T54" fmla="*/ 21 w 791"/>
                <a:gd name="T55" fmla="*/ 9 h 786"/>
                <a:gd name="T56" fmla="*/ 34 w 791"/>
                <a:gd name="T57" fmla="*/ 2 h 786"/>
                <a:gd name="T58" fmla="*/ 50 w 791"/>
                <a:gd name="T59" fmla="*/ 0 h 7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791" h="786">
                  <a:moveTo>
                    <a:pt x="50" y="0"/>
                  </a:moveTo>
                  <a:lnTo>
                    <a:pt x="65" y="2"/>
                  </a:lnTo>
                  <a:lnTo>
                    <a:pt x="78" y="9"/>
                  </a:lnTo>
                  <a:lnTo>
                    <a:pt x="89" y="19"/>
                  </a:lnTo>
                  <a:lnTo>
                    <a:pt x="97" y="34"/>
                  </a:lnTo>
                  <a:lnTo>
                    <a:pt x="99" y="49"/>
                  </a:lnTo>
                  <a:lnTo>
                    <a:pt x="99" y="689"/>
                  </a:lnTo>
                  <a:lnTo>
                    <a:pt x="740" y="689"/>
                  </a:lnTo>
                  <a:lnTo>
                    <a:pt x="757" y="691"/>
                  </a:lnTo>
                  <a:lnTo>
                    <a:pt x="770" y="697"/>
                  </a:lnTo>
                  <a:lnTo>
                    <a:pt x="781" y="708"/>
                  </a:lnTo>
                  <a:lnTo>
                    <a:pt x="787" y="721"/>
                  </a:lnTo>
                  <a:lnTo>
                    <a:pt x="791" y="738"/>
                  </a:lnTo>
                  <a:lnTo>
                    <a:pt x="787" y="753"/>
                  </a:lnTo>
                  <a:lnTo>
                    <a:pt x="781" y="767"/>
                  </a:lnTo>
                  <a:lnTo>
                    <a:pt x="770" y="777"/>
                  </a:lnTo>
                  <a:lnTo>
                    <a:pt x="757" y="784"/>
                  </a:lnTo>
                  <a:lnTo>
                    <a:pt x="740" y="786"/>
                  </a:lnTo>
                  <a:lnTo>
                    <a:pt x="50" y="786"/>
                  </a:lnTo>
                  <a:lnTo>
                    <a:pt x="34" y="784"/>
                  </a:lnTo>
                  <a:lnTo>
                    <a:pt x="21" y="777"/>
                  </a:lnTo>
                  <a:lnTo>
                    <a:pt x="10" y="767"/>
                  </a:lnTo>
                  <a:lnTo>
                    <a:pt x="2" y="753"/>
                  </a:lnTo>
                  <a:lnTo>
                    <a:pt x="0" y="738"/>
                  </a:lnTo>
                  <a:lnTo>
                    <a:pt x="0" y="49"/>
                  </a:lnTo>
                  <a:lnTo>
                    <a:pt x="2" y="34"/>
                  </a:lnTo>
                  <a:lnTo>
                    <a:pt x="10" y="19"/>
                  </a:lnTo>
                  <a:lnTo>
                    <a:pt x="21" y="9"/>
                  </a:lnTo>
                  <a:lnTo>
                    <a:pt x="34" y="2"/>
                  </a:lnTo>
                  <a:lnTo>
                    <a:pt x="5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31" name="Freeform 19">
              <a:extLst>
                <a:ext uri="{FF2B5EF4-FFF2-40B4-BE49-F238E27FC236}">
                  <a16:creationId xmlns:a16="http://schemas.microsoft.com/office/drawing/2014/main" xmlns="" id="{267B6557-1FAA-46DD-84DE-89D8A4AB6EC6}"/>
                </a:ext>
              </a:extLst>
            </p:cNvPr>
            <p:cNvSpPr>
              <a:spLocks/>
            </p:cNvSpPr>
            <p:nvPr/>
          </p:nvSpPr>
          <p:spPr bwMode="auto">
            <a:xfrm>
              <a:off x="2394" y="2694"/>
              <a:ext cx="79" cy="81"/>
            </a:xfrm>
            <a:custGeom>
              <a:avLst/>
              <a:gdLst>
                <a:gd name="T0" fmla="*/ 42 w 789"/>
                <a:gd name="T1" fmla="*/ 0 h 805"/>
                <a:gd name="T2" fmla="*/ 58 w 789"/>
                <a:gd name="T3" fmla="*/ 0 h 805"/>
                <a:gd name="T4" fmla="*/ 73 w 789"/>
                <a:gd name="T5" fmla="*/ 6 h 805"/>
                <a:gd name="T6" fmla="*/ 85 w 789"/>
                <a:gd name="T7" fmla="*/ 15 h 805"/>
                <a:gd name="T8" fmla="*/ 776 w 789"/>
                <a:gd name="T9" fmla="*/ 722 h 805"/>
                <a:gd name="T10" fmla="*/ 785 w 789"/>
                <a:gd name="T11" fmla="*/ 735 h 805"/>
                <a:gd name="T12" fmla="*/ 789 w 789"/>
                <a:gd name="T13" fmla="*/ 750 h 805"/>
                <a:gd name="T14" fmla="*/ 789 w 789"/>
                <a:gd name="T15" fmla="*/ 765 h 805"/>
                <a:gd name="T16" fmla="*/ 785 w 789"/>
                <a:gd name="T17" fmla="*/ 779 h 805"/>
                <a:gd name="T18" fmla="*/ 775 w 789"/>
                <a:gd name="T19" fmla="*/ 791 h 805"/>
                <a:gd name="T20" fmla="*/ 764 w 789"/>
                <a:gd name="T21" fmla="*/ 800 h 805"/>
                <a:gd name="T22" fmla="*/ 754 w 789"/>
                <a:gd name="T23" fmla="*/ 804 h 805"/>
                <a:gd name="T24" fmla="*/ 740 w 789"/>
                <a:gd name="T25" fmla="*/ 805 h 805"/>
                <a:gd name="T26" fmla="*/ 727 w 789"/>
                <a:gd name="T27" fmla="*/ 804 h 805"/>
                <a:gd name="T28" fmla="*/ 717 w 789"/>
                <a:gd name="T29" fmla="*/ 799 h 805"/>
                <a:gd name="T30" fmla="*/ 706 w 789"/>
                <a:gd name="T31" fmla="*/ 790 h 805"/>
                <a:gd name="T32" fmla="*/ 14 w 789"/>
                <a:gd name="T33" fmla="*/ 84 h 805"/>
                <a:gd name="T34" fmla="*/ 5 w 789"/>
                <a:gd name="T35" fmla="*/ 71 h 805"/>
                <a:gd name="T36" fmla="*/ 0 w 789"/>
                <a:gd name="T37" fmla="*/ 56 h 805"/>
                <a:gd name="T38" fmla="*/ 1 w 789"/>
                <a:gd name="T39" fmla="*/ 42 h 805"/>
                <a:gd name="T40" fmla="*/ 5 w 789"/>
                <a:gd name="T41" fmla="*/ 27 h 805"/>
                <a:gd name="T42" fmla="*/ 15 w 789"/>
                <a:gd name="T43" fmla="*/ 13 h 805"/>
                <a:gd name="T44" fmla="*/ 28 w 789"/>
                <a:gd name="T45" fmla="*/ 5 h 805"/>
                <a:gd name="T46" fmla="*/ 42 w 789"/>
                <a:gd name="T47" fmla="*/ 0 h 8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789" h="805">
                  <a:moveTo>
                    <a:pt x="42" y="0"/>
                  </a:moveTo>
                  <a:lnTo>
                    <a:pt x="58" y="0"/>
                  </a:lnTo>
                  <a:lnTo>
                    <a:pt x="73" y="6"/>
                  </a:lnTo>
                  <a:lnTo>
                    <a:pt x="85" y="15"/>
                  </a:lnTo>
                  <a:lnTo>
                    <a:pt x="776" y="722"/>
                  </a:lnTo>
                  <a:lnTo>
                    <a:pt x="785" y="735"/>
                  </a:lnTo>
                  <a:lnTo>
                    <a:pt x="789" y="750"/>
                  </a:lnTo>
                  <a:lnTo>
                    <a:pt x="789" y="765"/>
                  </a:lnTo>
                  <a:lnTo>
                    <a:pt x="785" y="779"/>
                  </a:lnTo>
                  <a:lnTo>
                    <a:pt x="775" y="791"/>
                  </a:lnTo>
                  <a:lnTo>
                    <a:pt x="764" y="800"/>
                  </a:lnTo>
                  <a:lnTo>
                    <a:pt x="754" y="804"/>
                  </a:lnTo>
                  <a:lnTo>
                    <a:pt x="740" y="805"/>
                  </a:lnTo>
                  <a:lnTo>
                    <a:pt x="727" y="804"/>
                  </a:lnTo>
                  <a:lnTo>
                    <a:pt x="717" y="799"/>
                  </a:lnTo>
                  <a:lnTo>
                    <a:pt x="706" y="790"/>
                  </a:lnTo>
                  <a:lnTo>
                    <a:pt x="14" y="84"/>
                  </a:lnTo>
                  <a:lnTo>
                    <a:pt x="5" y="71"/>
                  </a:lnTo>
                  <a:lnTo>
                    <a:pt x="0" y="56"/>
                  </a:lnTo>
                  <a:lnTo>
                    <a:pt x="1" y="42"/>
                  </a:lnTo>
                  <a:lnTo>
                    <a:pt x="5" y="27"/>
                  </a:lnTo>
                  <a:lnTo>
                    <a:pt x="15" y="13"/>
                  </a:lnTo>
                  <a:lnTo>
                    <a:pt x="28" y="5"/>
                  </a:lnTo>
                  <a:lnTo>
                    <a:pt x="4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</p:grpSp>
      <p:grpSp>
        <p:nvGrpSpPr>
          <p:cNvPr id="232" name="Group 14">
            <a:extLst>
              <a:ext uri="{FF2B5EF4-FFF2-40B4-BE49-F238E27FC236}">
                <a16:creationId xmlns:a16="http://schemas.microsoft.com/office/drawing/2014/main" xmlns="" id="{FC7D47D3-E60F-43B7-9EBC-4C4CE1A4D910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9399764" y="2324394"/>
            <a:ext cx="457541" cy="552928"/>
            <a:chOff x="2190" y="2694"/>
            <a:chExt cx="283" cy="342"/>
          </a:xfrm>
          <a:solidFill>
            <a:schemeClr val="bg1">
              <a:lumMod val="95000"/>
            </a:schemeClr>
          </a:solidFill>
        </p:grpSpPr>
        <p:sp>
          <p:nvSpPr>
            <p:cNvPr id="233" name="Freeform 16">
              <a:extLst>
                <a:ext uri="{FF2B5EF4-FFF2-40B4-BE49-F238E27FC236}">
                  <a16:creationId xmlns:a16="http://schemas.microsoft.com/office/drawing/2014/main" xmlns="" id="{A9A1D037-C111-4133-A9EB-FD4D9C14F888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" y="2747"/>
              <a:ext cx="234" cy="289"/>
            </a:xfrm>
            <a:custGeom>
              <a:avLst/>
              <a:gdLst>
                <a:gd name="T0" fmla="*/ 482 w 2337"/>
                <a:gd name="T1" fmla="*/ 0 h 2882"/>
                <a:gd name="T2" fmla="*/ 512 w 2337"/>
                <a:gd name="T3" fmla="*/ 10 h 2882"/>
                <a:gd name="T4" fmla="*/ 530 w 2337"/>
                <a:gd name="T5" fmla="*/ 34 h 2882"/>
                <a:gd name="T6" fmla="*/ 530 w 2337"/>
                <a:gd name="T7" fmla="*/ 65 h 2882"/>
                <a:gd name="T8" fmla="*/ 512 w 2337"/>
                <a:gd name="T9" fmla="*/ 89 h 2882"/>
                <a:gd name="T10" fmla="*/ 482 w 2337"/>
                <a:gd name="T11" fmla="*/ 99 h 2882"/>
                <a:gd name="T12" fmla="*/ 219 w 2337"/>
                <a:gd name="T13" fmla="*/ 102 h 2882"/>
                <a:gd name="T14" fmla="*/ 165 w 2337"/>
                <a:gd name="T15" fmla="*/ 124 h 2882"/>
                <a:gd name="T16" fmla="*/ 125 w 2337"/>
                <a:gd name="T17" fmla="*/ 164 h 2882"/>
                <a:gd name="T18" fmla="*/ 102 w 2337"/>
                <a:gd name="T19" fmla="*/ 217 h 2882"/>
                <a:gd name="T20" fmla="*/ 100 w 2337"/>
                <a:gd name="T21" fmla="*/ 2636 h 2882"/>
                <a:gd name="T22" fmla="*/ 111 w 2337"/>
                <a:gd name="T23" fmla="*/ 2694 h 2882"/>
                <a:gd name="T24" fmla="*/ 144 w 2337"/>
                <a:gd name="T25" fmla="*/ 2740 h 2882"/>
                <a:gd name="T26" fmla="*/ 190 w 2337"/>
                <a:gd name="T27" fmla="*/ 2772 h 2882"/>
                <a:gd name="T28" fmla="*/ 248 w 2337"/>
                <a:gd name="T29" fmla="*/ 2784 h 2882"/>
                <a:gd name="T30" fmla="*/ 2119 w 2337"/>
                <a:gd name="T31" fmla="*/ 2780 h 2882"/>
                <a:gd name="T32" fmla="*/ 2173 w 2337"/>
                <a:gd name="T33" fmla="*/ 2759 h 2882"/>
                <a:gd name="T34" fmla="*/ 2213 w 2337"/>
                <a:gd name="T35" fmla="*/ 2719 h 2882"/>
                <a:gd name="T36" fmla="*/ 2236 w 2337"/>
                <a:gd name="T37" fmla="*/ 2665 h 2882"/>
                <a:gd name="T38" fmla="*/ 2239 w 2337"/>
                <a:gd name="T39" fmla="*/ 2402 h 2882"/>
                <a:gd name="T40" fmla="*/ 2248 w 2337"/>
                <a:gd name="T41" fmla="*/ 2372 h 2882"/>
                <a:gd name="T42" fmla="*/ 2273 w 2337"/>
                <a:gd name="T43" fmla="*/ 2355 h 2882"/>
                <a:gd name="T44" fmla="*/ 2303 w 2337"/>
                <a:gd name="T45" fmla="*/ 2355 h 2882"/>
                <a:gd name="T46" fmla="*/ 2328 w 2337"/>
                <a:gd name="T47" fmla="*/ 2372 h 2882"/>
                <a:gd name="T48" fmla="*/ 2337 w 2337"/>
                <a:gd name="T49" fmla="*/ 2402 h 2882"/>
                <a:gd name="T50" fmla="*/ 2334 w 2337"/>
                <a:gd name="T51" fmla="*/ 2676 h 2882"/>
                <a:gd name="T52" fmla="*/ 2310 w 2337"/>
                <a:gd name="T53" fmla="*/ 2749 h 2882"/>
                <a:gd name="T54" fmla="*/ 2265 w 2337"/>
                <a:gd name="T55" fmla="*/ 2811 h 2882"/>
                <a:gd name="T56" fmla="*/ 2203 w 2337"/>
                <a:gd name="T57" fmla="*/ 2855 h 2882"/>
                <a:gd name="T58" fmla="*/ 2130 w 2337"/>
                <a:gd name="T59" fmla="*/ 2879 h 2882"/>
                <a:gd name="T60" fmla="*/ 248 w 2337"/>
                <a:gd name="T61" fmla="*/ 2882 h 2882"/>
                <a:gd name="T62" fmla="*/ 170 w 2337"/>
                <a:gd name="T63" fmla="*/ 2870 h 2882"/>
                <a:gd name="T64" fmla="*/ 102 w 2337"/>
                <a:gd name="T65" fmla="*/ 2835 h 2882"/>
                <a:gd name="T66" fmla="*/ 48 w 2337"/>
                <a:gd name="T67" fmla="*/ 2781 h 2882"/>
                <a:gd name="T68" fmla="*/ 13 w 2337"/>
                <a:gd name="T69" fmla="*/ 2714 h 2882"/>
                <a:gd name="T70" fmla="*/ 0 w 2337"/>
                <a:gd name="T71" fmla="*/ 2636 h 2882"/>
                <a:gd name="T72" fmla="*/ 3 w 2337"/>
                <a:gd name="T73" fmla="*/ 207 h 2882"/>
                <a:gd name="T74" fmla="*/ 28 w 2337"/>
                <a:gd name="T75" fmla="*/ 133 h 2882"/>
                <a:gd name="T76" fmla="*/ 73 w 2337"/>
                <a:gd name="T77" fmla="*/ 73 h 2882"/>
                <a:gd name="T78" fmla="*/ 135 w 2337"/>
                <a:gd name="T79" fmla="*/ 27 h 2882"/>
                <a:gd name="T80" fmla="*/ 208 w 2337"/>
                <a:gd name="T81" fmla="*/ 3 h 28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2337" h="2882">
                  <a:moveTo>
                    <a:pt x="248" y="0"/>
                  </a:moveTo>
                  <a:lnTo>
                    <a:pt x="482" y="0"/>
                  </a:lnTo>
                  <a:lnTo>
                    <a:pt x="499" y="2"/>
                  </a:lnTo>
                  <a:lnTo>
                    <a:pt x="512" y="10"/>
                  </a:lnTo>
                  <a:lnTo>
                    <a:pt x="523" y="19"/>
                  </a:lnTo>
                  <a:lnTo>
                    <a:pt x="530" y="34"/>
                  </a:lnTo>
                  <a:lnTo>
                    <a:pt x="532" y="49"/>
                  </a:lnTo>
                  <a:lnTo>
                    <a:pt x="530" y="65"/>
                  </a:lnTo>
                  <a:lnTo>
                    <a:pt x="523" y="78"/>
                  </a:lnTo>
                  <a:lnTo>
                    <a:pt x="512" y="89"/>
                  </a:lnTo>
                  <a:lnTo>
                    <a:pt x="499" y="95"/>
                  </a:lnTo>
                  <a:lnTo>
                    <a:pt x="482" y="99"/>
                  </a:lnTo>
                  <a:lnTo>
                    <a:pt x="248" y="99"/>
                  </a:lnTo>
                  <a:lnTo>
                    <a:pt x="219" y="102"/>
                  </a:lnTo>
                  <a:lnTo>
                    <a:pt x="190" y="109"/>
                  </a:lnTo>
                  <a:lnTo>
                    <a:pt x="165" y="124"/>
                  </a:lnTo>
                  <a:lnTo>
                    <a:pt x="144" y="142"/>
                  </a:lnTo>
                  <a:lnTo>
                    <a:pt x="125" y="164"/>
                  </a:lnTo>
                  <a:lnTo>
                    <a:pt x="111" y="189"/>
                  </a:lnTo>
                  <a:lnTo>
                    <a:pt x="102" y="217"/>
                  </a:lnTo>
                  <a:lnTo>
                    <a:pt x="100" y="247"/>
                  </a:lnTo>
                  <a:lnTo>
                    <a:pt x="100" y="2636"/>
                  </a:lnTo>
                  <a:lnTo>
                    <a:pt x="102" y="2665"/>
                  </a:lnTo>
                  <a:lnTo>
                    <a:pt x="111" y="2694"/>
                  </a:lnTo>
                  <a:lnTo>
                    <a:pt x="125" y="2719"/>
                  </a:lnTo>
                  <a:lnTo>
                    <a:pt x="144" y="2740"/>
                  </a:lnTo>
                  <a:lnTo>
                    <a:pt x="165" y="2759"/>
                  </a:lnTo>
                  <a:lnTo>
                    <a:pt x="190" y="2772"/>
                  </a:lnTo>
                  <a:lnTo>
                    <a:pt x="219" y="2780"/>
                  </a:lnTo>
                  <a:lnTo>
                    <a:pt x="248" y="2784"/>
                  </a:lnTo>
                  <a:lnTo>
                    <a:pt x="2090" y="2784"/>
                  </a:lnTo>
                  <a:lnTo>
                    <a:pt x="2119" y="2780"/>
                  </a:lnTo>
                  <a:lnTo>
                    <a:pt x="2147" y="2772"/>
                  </a:lnTo>
                  <a:lnTo>
                    <a:pt x="2173" y="2759"/>
                  </a:lnTo>
                  <a:lnTo>
                    <a:pt x="2195" y="2740"/>
                  </a:lnTo>
                  <a:lnTo>
                    <a:pt x="2213" y="2719"/>
                  </a:lnTo>
                  <a:lnTo>
                    <a:pt x="2227" y="2694"/>
                  </a:lnTo>
                  <a:lnTo>
                    <a:pt x="2236" y="2665"/>
                  </a:lnTo>
                  <a:lnTo>
                    <a:pt x="2239" y="2636"/>
                  </a:lnTo>
                  <a:lnTo>
                    <a:pt x="2239" y="2402"/>
                  </a:lnTo>
                  <a:lnTo>
                    <a:pt x="2241" y="2387"/>
                  </a:lnTo>
                  <a:lnTo>
                    <a:pt x="2248" y="2372"/>
                  </a:lnTo>
                  <a:lnTo>
                    <a:pt x="2259" y="2363"/>
                  </a:lnTo>
                  <a:lnTo>
                    <a:pt x="2273" y="2355"/>
                  </a:lnTo>
                  <a:lnTo>
                    <a:pt x="2288" y="2353"/>
                  </a:lnTo>
                  <a:lnTo>
                    <a:pt x="2303" y="2355"/>
                  </a:lnTo>
                  <a:lnTo>
                    <a:pt x="2317" y="2363"/>
                  </a:lnTo>
                  <a:lnTo>
                    <a:pt x="2328" y="2372"/>
                  </a:lnTo>
                  <a:lnTo>
                    <a:pt x="2335" y="2387"/>
                  </a:lnTo>
                  <a:lnTo>
                    <a:pt x="2337" y="2402"/>
                  </a:lnTo>
                  <a:lnTo>
                    <a:pt x="2337" y="2636"/>
                  </a:lnTo>
                  <a:lnTo>
                    <a:pt x="2334" y="2676"/>
                  </a:lnTo>
                  <a:lnTo>
                    <a:pt x="2325" y="2714"/>
                  </a:lnTo>
                  <a:lnTo>
                    <a:pt x="2310" y="2749"/>
                  </a:lnTo>
                  <a:lnTo>
                    <a:pt x="2290" y="2781"/>
                  </a:lnTo>
                  <a:lnTo>
                    <a:pt x="2265" y="2811"/>
                  </a:lnTo>
                  <a:lnTo>
                    <a:pt x="2236" y="2835"/>
                  </a:lnTo>
                  <a:lnTo>
                    <a:pt x="2203" y="2855"/>
                  </a:lnTo>
                  <a:lnTo>
                    <a:pt x="2168" y="2870"/>
                  </a:lnTo>
                  <a:lnTo>
                    <a:pt x="2130" y="2879"/>
                  </a:lnTo>
                  <a:lnTo>
                    <a:pt x="2090" y="2882"/>
                  </a:lnTo>
                  <a:lnTo>
                    <a:pt x="248" y="2882"/>
                  </a:lnTo>
                  <a:lnTo>
                    <a:pt x="208" y="2879"/>
                  </a:lnTo>
                  <a:lnTo>
                    <a:pt x="170" y="2870"/>
                  </a:lnTo>
                  <a:lnTo>
                    <a:pt x="135" y="2855"/>
                  </a:lnTo>
                  <a:lnTo>
                    <a:pt x="102" y="2835"/>
                  </a:lnTo>
                  <a:lnTo>
                    <a:pt x="73" y="2811"/>
                  </a:lnTo>
                  <a:lnTo>
                    <a:pt x="48" y="2781"/>
                  </a:lnTo>
                  <a:lnTo>
                    <a:pt x="28" y="2749"/>
                  </a:lnTo>
                  <a:lnTo>
                    <a:pt x="13" y="2714"/>
                  </a:lnTo>
                  <a:lnTo>
                    <a:pt x="3" y="2676"/>
                  </a:lnTo>
                  <a:lnTo>
                    <a:pt x="0" y="2636"/>
                  </a:lnTo>
                  <a:lnTo>
                    <a:pt x="0" y="247"/>
                  </a:lnTo>
                  <a:lnTo>
                    <a:pt x="3" y="207"/>
                  </a:lnTo>
                  <a:lnTo>
                    <a:pt x="13" y="169"/>
                  </a:lnTo>
                  <a:lnTo>
                    <a:pt x="28" y="133"/>
                  </a:lnTo>
                  <a:lnTo>
                    <a:pt x="48" y="101"/>
                  </a:lnTo>
                  <a:lnTo>
                    <a:pt x="73" y="73"/>
                  </a:lnTo>
                  <a:lnTo>
                    <a:pt x="102" y="48"/>
                  </a:lnTo>
                  <a:lnTo>
                    <a:pt x="135" y="27"/>
                  </a:lnTo>
                  <a:lnTo>
                    <a:pt x="170" y="13"/>
                  </a:lnTo>
                  <a:lnTo>
                    <a:pt x="208" y="3"/>
                  </a:lnTo>
                  <a:lnTo>
                    <a:pt x="24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34" name="Freeform 17">
              <a:extLst>
                <a:ext uri="{FF2B5EF4-FFF2-40B4-BE49-F238E27FC236}">
                  <a16:creationId xmlns:a16="http://schemas.microsoft.com/office/drawing/2014/main" xmlns="" id="{8DCE31C5-9B71-425C-90EE-55159637558C}"/>
                </a:ext>
              </a:extLst>
            </p:cNvPr>
            <p:cNvSpPr>
              <a:spLocks/>
            </p:cNvSpPr>
            <p:nvPr/>
          </p:nvSpPr>
          <p:spPr bwMode="auto">
            <a:xfrm>
              <a:off x="2240" y="2694"/>
              <a:ext cx="233" cy="289"/>
            </a:xfrm>
            <a:custGeom>
              <a:avLst/>
              <a:gdLst>
                <a:gd name="T0" fmla="*/ 1596 w 2337"/>
                <a:gd name="T1" fmla="*/ 0 h 2883"/>
                <a:gd name="T2" fmla="*/ 1624 w 2337"/>
                <a:gd name="T3" fmla="*/ 9 h 2883"/>
                <a:gd name="T4" fmla="*/ 1643 w 2337"/>
                <a:gd name="T5" fmla="*/ 34 h 2883"/>
                <a:gd name="T6" fmla="*/ 1643 w 2337"/>
                <a:gd name="T7" fmla="*/ 64 h 2883"/>
                <a:gd name="T8" fmla="*/ 1624 w 2337"/>
                <a:gd name="T9" fmla="*/ 89 h 2883"/>
                <a:gd name="T10" fmla="*/ 1596 w 2337"/>
                <a:gd name="T11" fmla="*/ 99 h 2883"/>
                <a:gd name="T12" fmla="*/ 217 w 2337"/>
                <a:gd name="T13" fmla="*/ 101 h 2883"/>
                <a:gd name="T14" fmla="*/ 164 w 2337"/>
                <a:gd name="T15" fmla="*/ 124 h 2883"/>
                <a:gd name="T16" fmla="*/ 124 w 2337"/>
                <a:gd name="T17" fmla="*/ 164 h 2883"/>
                <a:gd name="T18" fmla="*/ 101 w 2337"/>
                <a:gd name="T19" fmla="*/ 217 h 2883"/>
                <a:gd name="T20" fmla="*/ 99 w 2337"/>
                <a:gd name="T21" fmla="*/ 2636 h 2883"/>
                <a:gd name="T22" fmla="*/ 110 w 2337"/>
                <a:gd name="T23" fmla="*/ 2693 h 2883"/>
                <a:gd name="T24" fmla="*/ 142 w 2337"/>
                <a:gd name="T25" fmla="*/ 2741 h 2883"/>
                <a:gd name="T26" fmla="*/ 189 w 2337"/>
                <a:gd name="T27" fmla="*/ 2772 h 2883"/>
                <a:gd name="T28" fmla="*/ 247 w 2337"/>
                <a:gd name="T29" fmla="*/ 2784 h 2883"/>
                <a:gd name="T30" fmla="*/ 2119 w 2337"/>
                <a:gd name="T31" fmla="*/ 2781 h 2883"/>
                <a:gd name="T32" fmla="*/ 2172 w 2337"/>
                <a:gd name="T33" fmla="*/ 2758 h 2883"/>
                <a:gd name="T34" fmla="*/ 2211 w 2337"/>
                <a:gd name="T35" fmla="*/ 2718 h 2883"/>
                <a:gd name="T36" fmla="*/ 2234 w 2337"/>
                <a:gd name="T37" fmla="*/ 2666 h 2883"/>
                <a:gd name="T38" fmla="*/ 2237 w 2337"/>
                <a:gd name="T39" fmla="*/ 757 h 2883"/>
                <a:gd name="T40" fmla="*/ 2247 w 2337"/>
                <a:gd name="T41" fmla="*/ 727 h 2883"/>
                <a:gd name="T42" fmla="*/ 2271 w 2337"/>
                <a:gd name="T43" fmla="*/ 710 h 2883"/>
                <a:gd name="T44" fmla="*/ 2303 w 2337"/>
                <a:gd name="T45" fmla="*/ 710 h 2883"/>
                <a:gd name="T46" fmla="*/ 2327 w 2337"/>
                <a:gd name="T47" fmla="*/ 727 h 2883"/>
                <a:gd name="T48" fmla="*/ 2337 w 2337"/>
                <a:gd name="T49" fmla="*/ 757 h 2883"/>
                <a:gd name="T50" fmla="*/ 2333 w 2337"/>
                <a:gd name="T51" fmla="*/ 2676 h 2883"/>
                <a:gd name="T52" fmla="*/ 2308 w 2337"/>
                <a:gd name="T53" fmla="*/ 2749 h 2883"/>
                <a:gd name="T54" fmla="*/ 2264 w 2337"/>
                <a:gd name="T55" fmla="*/ 2810 h 2883"/>
                <a:gd name="T56" fmla="*/ 2203 w 2337"/>
                <a:gd name="T57" fmla="*/ 2855 h 2883"/>
                <a:gd name="T58" fmla="*/ 2129 w 2337"/>
                <a:gd name="T59" fmla="*/ 2880 h 2883"/>
                <a:gd name="T60" fmla="*/ 247 w 2337"/>
                <a:gd name="T61" fmla="*/ 2883 h 2883"/>
                <a:gd name="T62" fmla="*/ 168 w 2337"/>
                <a:gd name="T63" fmla="*/ 2870 h 2883"/>
                <a:gd name="T64" fmla="*/ 101 w 2337"/>
                <a:gd name="T65" fmla="*/ 2835 h 2883"/>
                <a:gd name="T66" fmla="*/ 47 w 2337"/>
                <a:gd name="T67" fmla="*/ 2781 h 2883"/>
                <a:gd name="T68" fmla="*/ 11 w 2337"/>
                <a:gd name="T69" fmla="*/ 2714 h 2883"/>
                <a:gd name="T70" fmla="*/ 0 w 2337"/>
                <a:gd name="T71" fmla="*/ 2636 h 2883"/>
                <a:gd name="T72" fmla="*/ 3 w 2337"/>
                <a:gd name="T73" fmla="*/ 207 h 2883"/>
                <a:gd name="T74" fmla="*/ 27 w 2337"/>
                <a:gd name="T75" fmla="*/ 134 h 2883"/>
                <a:gd name="T76" fmla="*/ 71 w 2337"/>
                <a:gd name="T77" fmla="*/ 72 h 2883"/>
                <a:gd name="T78" fmla="*/ 133 w 2337"/>
                <a:gd name="T79" fmla="*/ 28 h 2883"/>
                <a:gd name="T80" fmla="*/ 206 w 2337"/>
                <a:gd name="T81" fmla="*/ 3 h 28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2337" h="2883">
                  <a:moveTo>
                    <a:pt x="247" y="0"/>
                  </a:moveTo>
                  <a:lnTo>
                    <a:pt x="1596" y="0"/>
                  </a:lnTo>
                  <a:lnTo>
                    <a:pt x="1611" y="3"/>
                  </a:lnTo>
                  <a:lnTo>
                    <a:pt x="1624" y="9"/>
                  </a:lnTo>
                  <a:lnTo>
                    <a:pt x="1635" y="20"/>
                  </a:lnTo>
                  <a:lnTo>
                    <a:pt x="1643" y="34"/>
                  </a:lnTo>
                  <a:lnTo>
                    <a:pt x="1645" y="49"/>
                  </a:lnTo>
                  <a:lnTo>
                    <a:pt x="1643" y="64"/>
                  </a:lnTo>
                  <a:lnTo>
                    <a:pt x="1635" y="79"/>
                  </a:lnTo>
                  <a:lnTo>
                    <a:pt x="1624" y="89"/>
                  </a:lnTo>
                  <a:lnTo>
                    <a:pt x="1611" y="96"/>
                  </a:lnTo>
                  <a:lnTo>
                    <a:pt x="1596" y="99"/>
                  </a:lnTo>
                  <a:lnTo>
                    <a:pt x="247" y="99"/>
                  </a:lnTo>
                  <a:lnTo>
                    <a:pt x="217" y="101"/>
                  </a:lnTo>
                  <a:lnTo>
                    <a:pt x="189" y="110"/>
                  </a:lnTo>
                  <a:lnTo>
                    <a:pt x="164" y="124"/>
                  </a:lnTo>
                  <a:lnTo>
                    <a:pt x="142" y="143"/>
                  </a:lnTo>
                  <a:lnTo>
                    <a:pt x="124" y="164"/>
                  </a:lnTo>
                  <a:lnTo>
                    <a:pt x="110" y="189"/>
                  </a:lnTo>
                  <a:lnTo>
                    <a:pt x="101" y="217"/>
                  </a:lnTo>
                  <a:lnTo>
                    <a:pt x="99" y="247"/>
                  </a:lnTo>
                  <a:lnTo>
                    <a:pt x="99" y="2636"/>
                  </a:lnTo>
                  <a:lnTo>
                    <a:pt x="101" y="2666"/>
                  </a:lnTo>
                  <a:lnTo>
                    <a:pt x="110" y="2693"/>
                  </a:lnTo>
                  <a:lnTo>
                    <a:pt x="124" y="2718"/>
                  </a:lnTo>
                  <a:lnTo>
                    <a:pt x="142" y="2741"/>
                  </a:lnTo>
                  <a:lnTo>
                    <a:pt x="164" y="2758"/>
                  </a:lnTo>
                  <a:lnTo>
                    <a:pt x="189" y="2772"/>
                  </a:lnTo>
                  <a:lnTo>
                    <a:pt x="217" y="2781"/>
                  </a:lnTo>
                  <a:lnTo>
                    <a:pt x="247" y="2784"/>
                  </a:lnTo>
                  <a:lnTo>
                    <a:pt x="2088" y="2784"/>
                  </a:lnTo>
                  <a:lnTo>
                    <a:pt x="2119" y="2781"/>
                  </a:lnTo>
                  <a:lnTo>
                    <a:pt x="2146" y="2772"/>
                  </a:lnTo>
                  <a:lnTo>
                    <a:pt x="2172" y="2758"/>
                  </a:lnTo>
                  <a:lnTo>
                    <a:pt x="2194" y="2741"/>
                  </a:lnTo>
                  <a:lnTo>
                    <a:pt x="2211" y="2718"/>
                  </a:lnTo>
                  <a:lnTo>
                    <a:pt x="2225" y="2693"/>
                  </a:lnTo>
                  <a:lnTo>
                    <a:pt x="2234" y="2666"/>
                  </a:lnTo>
                  <a:lnTo>
                    <a:pt x="2237" y="2636"/>
                  </a:lnTo>
                  <a:lnTo>
                    <a:pt x="2237" y="757"/>
                  </a:lnTo>
                  <a:lnTo>
                    <a:pt x="2240" y="740"/>
                  </a:lnTo>
                  <a:lnTo>
                    <a:pt x="2247" y="727"/>
                  </a:lnTo>
                  <a:lnTo>
                    <a:pt x="2257" y="716"/>
                  </a:lnTo>
                  <a:lnTo>
                    <a:pt x="2271" y="710"/>
                  </a:lnTo>
                  <a:lnTo>
                    <a:pt x="2286" y="708"/>
                  </a:lnTo>
                  <a:lnTo>
                    <a:pt x="2303" y="710"/>
                  </a:lnTo>
                  <a:lnTo>
                    <a:pt x="2316" y="716"/>
                  </a:lnTo>
                  <a:lnTo>
                    <a:pt x="2327" y="727"/>
                  </a:lnTo>
                  <a:lnTo>
                    <a:pt x="2333" y="740"/>
                  </a:lnTo>
                  <a:lnTo>
                    <a:pt x="2337" y="757"/>
                  </a:lnTo>
                  <a:lnTo>
                    <a:pt x="2337" y="2636"/>
                  </a:lnTo>
                  <a:lnTo>
                    <a:pt x="2333" y="2676"/>
                  </a:lnTo>
                  <a:lnTo>
                    <a:pt x="2324" y="2714"/>
                  </a:lnTo>
                  <a:lnTo>
                    <a:pt x="2308" y="2749"/>
                  </a:lnTo>
                  <a:lnTo>
                    <a:pt x="2289" y="2782"/>
                  </a:lnTo>
                  <a:lnTo>
                    <a:pt x="2264" y="2810"/>
                  </a:lnTo>
                  <a:lnTo>
                    <a:pt x="2234" y="2835"/>
                  </a:lnTo>
                  <a:lnTo>
                    <a:pt x="2203" y="2855"/>
                  </a:lnTo>
                  <a:lnTo>
                    <a:pt x="2167" y="2870"/>
                  </a:lnTo>
                  <a:lnTo>
                    <a:pt x="2129" y="2880"/>
                  </a:lnTo>
                  <a:lnTo>
                    <a:pt x="2088" y="2883"/>
                  </a:lnTo>
                  <a:lnTo>
                    <a:pt x="247" y="2883"/>
                  </a:lnTo>
                  <a:lnTo>
                    <a:pt x="206" y="2880"/>
                  </a:lnTo>
                  <a:lnTo>
                    <a:pt x="168" y="2870"/>
                  </a:lnTo>
                  <a:lnTo>
                    <a:pt x="133" y="2855"/>
                  </a:lnTo>
                  <a:lnTo>
                    <a:pt x="101" y="2835"/>
                  </a:lnTo>
                  <a:lnTo>
                    <a:pt x="71" y="2810"/>
                  </a:lnTo>
                  <a:lnTo>
                    <a:pt x="47" y="2781"/>
                  </a:lnTo>
                  <a:lnTo>
                    <a:pt x="27" y="2749"/>
                  </a:lnTo>
                  <a:lnTo>
                    <a:pt x="11" y="2714"/>
                  </a:lnTo>
                  <a:lnTo>
                    <a:pt x="3" y="2676"/>
                  </a:lnTo>
                  <a:lnTo>
                    <a:pt x="0" y="2636"/>
                  </a:lnTo>
                  <a:lnTo>
                    <a:pt x="0" y="247"/>
                  </a:lnTo>
                  <a:lnTo>
                    <a:pt x="3" y="207"/>
                  </a:lnTo>
                  <a:lnTo>
                    <a:pt x="11" y="169"/>
                  </a:lnTo>
                  <a:lnTo>
                    <a:pt x="27" y="134"/>
                  </a:lnTo>
                  <a:lnTo>
                    <a:pt x="47" y="101"/>
                  </a:lnTo>
                  <a:lnTo>
                    <a:pt x="71" y="72"/>
                  </a:lnTo>
                  <a:lnTo>
                    <a:pt x="101" y="48"/>
                  </a:lnTo>
                  <a:lnTo>
                    <a:pt x="133" y="28"/>
                  </a:lnTo>
                  <a:lnTo>
                    <a:pt x="168" y="12"/>
                  </a:lnTo>
                  <a:lnTo>
                    <a:pt x="206" y="3"/>
                  </a:lnTo>
                  <a:lnTo>
                    <a:pt x="24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35" name="Freeform 18">
              <a:extLst>
                <a:ext uri="{FF2B5EF4-FFF2-40B4-BE49-F238E27FC236}">
                  <a16:creationId xmlns:a16="http://schemas.microsoft.com/office/drawing/2014/main" xmlns="" id="{5525DE98-B6F9-4112-83E6-8B30D61F16E5}"/>
                </a:ext>
              </a:extLst>
            </p:cNvPr>
            <p:cNvSpPr>
              <a:spLocks/>
            </p:cNvSpPr>
            <p:nvPr/>
          </p:nvSpPr>
          <p:spPr bwMode="auto">
            <a:xfrm>
              <a:off x="2394" y="2696"/>
              <a:ext cx="79" cy="79"/>
            </a:xfrm>
            <a:custGeom>
              <a:avLst/>
              <a:gdLst>
                <a:gd name="T0" fmla="*/ 50 w 791"/>
                <a:gd name="T1" fmla="*/ 0 h 786"/>
                <a:gd name="T2" fmla="*/ 65 w 791"/>
                <a:gd name="T3" fmla="*/ 2 h 786"/>
                <a:gd name="T4" fmla="*/ 78 w 791"/>
                <a:gd name="T5" fmla="*/ 9 h 786"/>
                <a:gd name="T6" fmla="*/ 89 w 791"/>
                <a:gd name="T7" fmla="*/ 19 h 786"/>
                <a:gd name="T8" fmla="*/ 97 w 791"/>
                <a:gd name="T9" fmla="*/ 34 h 786"/>
                <a:gd name="T10" fmla="*/ 99 w 791"/>
                <a:gd name="T11" fmla="*/ 49 h 786"/>
                <a:gd name="T12" fmla="*/ 99 w 791"/>
                <a:gd name="T13" fmla="*/ 689 h 786"/>
                <a:gd name="T14" fmla="*/ 740 w 791"/>
                <a:gd name="T15" fmla="*/ 689 h 786"/>
                <a:gd name="T16" fmla="*/ 757 w 791"/>
                <a:gd name="T17" fmla="*/ 691 h 786"/>
                <a:gd name="T18" fmla="*/ 770 w 791"/>
                <a:gd name="T19" fmla="*/ 697 h 786"/>
                <a:gd name="T20" fmla="*/ 781 w 791"/>
                <a:gd name="T21" fmla="*/ 708 h 786"/>
                <a:gd name="T22" fmla="*/ 787 w 791"/>
                <a:gd name="T23" fmla="*/ 721 h 786"/>
                <a:gd name="T24" fmla="*/ 791 w 791"/>
                <a:gd name="T25" fmla="*/ 738 h 786"/>
                <a:gd name="T26" fmla="*/ 787 w 791"/>
                <a:gd name="T27" fmla="*/ 753 h 786"/>
                <a:gd name="T28" fmla="*/ 781 w 791"/>
                <a:gd name="T29" fmla="*/ 767 h 786"/>
                <a:gd name="T30" fmla="*/ 770 w 791"/>
                <a:gd name="T31" fmla="*/ 777 h 786"/>
                <a:gd name="T32" fmla="*/ 757 w 791"/>
                <a:gd name="T33" fmla="*/ 784 h 786"/>
                <a:gd name="T34" fmla="*/ 740 w 791"/>
                <a:gd name="T35" fmla="*/ 786 h 786"/>
                <a:gd name="T36" fmla="*/ 50 w 791"/>
                <a:gd name="T37" fmla="*/ 786 h 786"/>
                <a:gd name="T38" fmla="*/ 34 w 791"/>
                <a:gd name="T39" fmla="*/ 784 h 786"/>
                <a:gd name="T40" fmla="*/ 21 w 791"/>
                <a:gd name="T41" fmla="*/ 777 h 786"/>
                <a:gd name="T42" fmla="*/ 10 w 791"/>
                <a:gd name="T43" fmla="*/ 767 h 786"/>
                <a:gd name="T44" fmla="*/ 2 w 791"/>
                <a:gd name="T45" fmla="*/ 753 h 786"/>
                <a:gd name="T46" fmla="*/ 0 w 791"/>
                <a:gd name="T47" fmla="*/ 738 h 786"/>
                <a:gd name="T48" fmla="*/ 0 w 791"/>
                <a:gd name="T49" fmla="*/ 49 h 786"/>
                <a:gd name="T50" fmla="*/ 2 w 791"/>
                <a:gd name="T51" fmla="*/ 34 h 786"/>
                <a:gd name="T52" fmla="*/ 10 w 791"/>
                <a:gd name="T53" fmla="*/ 19 h 786"/>
                <a:gd name="T54" fmla="*/ 21 w 791"/>
                <a:gd name="T55" fmla="*/ 9 h 786"/>
                <a:gd name="T56" fmla="*/ 34 w 791"/>
                <a:gd name="T57" fmla="*/ 2 h 786"/>
                <a:gd name="T58" fmla="*/ 50 w 791"/>
                <a:gd name="T59" fmla="*/ 0 h 7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791" h="786">
                  <a:moveTo>
                    <a:pt x="50" y="0"/>
                  </a:moveTo>
                  <a:lnTo>
                    <a:pt x="65" y="2"/>
                  </a:lnTo>
                  <a:lnTo>
                    <a:pt x="78" y="9"/>
                  </a:lnTo>
                  <a:lnTo>
                    <a:pt x="89" y="19"/>
                  </a:lnTo>
                  <a:lnTo>
                    <a:pt x="97" y="34"/>
                  </a:lnTo>
                  <a:lnTo>
                    <a:pt x="99" y="49"/>
                  </a:lnTo>
                  <a:lnTo>
                    <a:pt x="99" y="689"/>
                  </a:lnTo>
                  <a:lnTo>
                    <a:pt x="740" y="689"/>
                  </a:lnTo>
                  <a:lnTo>
                    <a:pt x="757" y="691"/>
                  </a:lnTo>
                  <a:lnTo>
                    <a:pt x="770" y="697"/>
                  </a:lnTo>
                  <a:lnTo>
                    <a:pt x="781" y="708"/>
                  </a:lnTo>
                  <a:lnTo>
                    <a:pt x="787" y="721"/>
                  </a:lnTo>
                  <a:lnTo>
                    <a:pt x="791" y="738"/>
                  </a:lnTo>
                  <a:lnTo>
                    <a:pt x="787" y="753"/>
                  </a:lnTo>
                  <a:lnTo>
                    <a:pt x="781" y="767"/>
                  </a:lnTo>
                  <a:lnTo>
                    <a:pt x="770" y="777"/>
                  </a:lnTo>
                  <a:lnTo>
                    <a:pt x="757" y="784"/>
                  </a:lnTo>
                  <a:lnTo>
                    <a:pt x="740" y="786"/>
                  </a:lnTo>
                  <a:lnTo>
                    <a:pt x="50" y="786"/>
                  </a:lnTo>
                  <a:lnTo>
                    <a:pt x="34" y="784"/>
                  </a:lnTo>
                  <a:lnTo>
                    <a:pt x="21" y="777"/>
                  </a:lnTo>
                  <a:lnTo>
                    <a:pt x="10" y="767"/>
                  </a:lnTo>
                  <a:lnTo>
                    <a:pt x="2" y="753"/>
                  </a:lnTo>
                  <a:lnTo>
                    <a:pt x="0" y="738"/>
                  </a:lnTo>
                  <a:lnTo>
                    <a:pt x="0" y="49"/>
                  </a:lnTo>
                  <a:lnTo>
                    <a:pt x="2" y="34"/>
                  </a:lnTo>
                  <a:lnTo>
                    <a:pt x="10" y="19"/>
                  </a:lnTo>
                  <a:lnTo>
                    <a:pt x="21" y="9"/>
                  </a:lnTo>
                  <a:lnTo>
                    <a:pt x="34" y="2"/>
                  </a:lnTo>
                  <a:lnTo>
                    <a:pt x="5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36" name="Freeform 19">
              <a:extLst>
                <a:ext uri="{FF2B5EF4-FFF2-40B4-BE49-F238E27FC236}">
                  <a16:creationId xmlns:a16="http://schemas.microsoft.com/office/drawing/2014/main" xmlns="" id="{267B6557-1FAA-46DD-84DE-89D8A4AB6EC6}"/>
                </a:ext>
              </a:extLst>
            </p:cNvPr>
            <p:cNvSpPr>
              <a:spLocks/>
            </p:cNvSpPr>
            <p:nvPr/>
          </p:nvSpPr>
          <p:spPr bwMode="auto">
            <a:xfrm>
              <a:off x="2394" y="2694"/>
              <a:ext cx="79" cy="81"/>
            </a:xfrm>
            <a:custGeom>
              <a:avLst/>
              <a:gdLst>
                <a:gd name="T0" fmla="*/ 42 w 789"/>
                <a:gd name="T1" fmla="*/ 0 h 805"/>
                <a:gd name="T2" fmla="*/ 58 w 789"/>
                <a:gd name="T3" fmla="*/ 0 h 805"/>
                <a:gd name="T4" fmla="*/ 73 w 789"/>
                <a:gd name="T5" fmla="*/ 6 h 805"/>
                <a:gd name="T6" fmla="*/ 85 w 789"/>
                <a:gd name="T7" fmla="*/ 15 h 805"/>
                <a:gd name="T8" fmla="*/ 776 w 789"/>
                <a:gd name="T9" fmla="*/ 722 h 805"/>
                <a:gd name="T10" fmla="*/ 785 w 789"/>
                <a:gd name="T11" fmla="*/ 735 h 805"/>
                <a:gd name="T12" fmla="*/ 789 w 789"/>
                <a:gd name="T13" fmla="*/ 750 h 805"/>
                <a:gd name="T14" fmla="*/ 789 w 789"/>
                <a:gd name="T15" fmla="*/ 765 h 805"/>
                <a:gd name="T16" fmla="*/ 785 w 789"/>
                <a:gd name="T17" fmla="*/ 779 h 805"/>
                <a:gd name="T18" fmla="*/ 775 w 789"/>
                <a:gd name="T19" fmla="*/ 791 h 805"/>
                <a:gd name="T20" fmla="*/ 764 w 789"/>
                <a:gd name="T21" fmla="*/ 800 h 805"/>
                <a:gd name="T22" fmla="*/ 754 w 789"/>
                <a:gd name="T23" fmla="*/ 804 h 805"/>
                <a:gd name="T24" fmla="*/ 740 w 789"/>
                <a:gd name="T25" fmla="*/ 805 h 805"/>
                <a:gd name="T26" fmla="*/ 727 w 789"/>
                <a:gd name="T27" fmla="*/ 804 h 805"/>
                <a:gd name="T28" fmla="*/ 717 w 789"/>
                <a:gd name="T29" fmla="*/ 799 h 805"/>
                <a:gd name="T30" fmla="*/ 706 w 789"/>
                <a:gd name="T31" fmla="*/ 790 h 805"/>
                <a:gd name="T32" fmla="*/ 14 w 789"/>
                <a:gd name="T33" fmla="*/ 84 h 805"/>
                <a:gd name="T34" fmla="*/ 5 w 789"/>
                <a:gd name="T35" fmla="*/ 71 h 805"/>
                <a:gd name="T36" fmla="*/ 0 w 789"/>
                <a:gd name="T37" fmla="*/ 56 h 805"/>
                <a:gd name="T38" fmla="*/ 1 w 789"/>
                <a:gd name="T39" fmla="*/ 42 h 805"/>
                <a:gd name="T40" fmla="*/ 5 w 789"/>
                <a:gd name="T41" fmla="*/ 27 h 805"/>
                <a:gd name="T42" fmla="*/ 15 w 789"/>
                <a:gd name="T43" fmla="*/ 13 h 805"/>
                <a:gd name="T44" fmla="*/ 28 w 789"/>
                <a:gd name="T45" fmla="*/ 5 h 805"/>
                <a:gd name="T46" fmla="*/ 42 w 789"/>
                <a:gd name="T47" fmla="*/ 0 h 8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789" h="805">
                  <a:moveTo>
                    <a:pt x="42" y="0"/>
                  </a:moveTo>
                  <a:lnTo>
                    <a:pt x="58" y="0"/>
                  </a:lnTo>
                  <a:lnTo>
                    <a:pt x="73" y="6"/>
                  </a:lnTo>
                  <a:lnTo>
                    <a:pt x="85" y="15"/>
                  </a:lnTo>
                  <a:lnTo>
                    <a:pt x="776" y="722"/>
                  </a:lnTo>
                  <a:lnTo>
                    <a:pt x="785" y="735"/>
                  </a:lnTo>
                  <a:lnTo>
                    <a:pt x="789" y="750"/>
                  </a:lnTo>
                  <a:lnTo>
                    <a:pt x="789" y="765"/>
                  </a:lnTo>
                  <a:lnTo>
                    <a:pt x="785" y="779"/>
                  </a:lnTo>
                  <a:lnTo>
                    <a:pt x="775" y="791"/>
                  </a:lnTo>
                  <a:lnTo>
                    <a:pt x="764" y="800"/>
                  </a:lnTo>
                  <a:lnTo>
                    <a:pt x="754" y="804"/>
                  </a:lnTo>
                  <a:lnTo>
                    <a:pt x="740" y="805"/>
                  </a:lnTo>
                  <a:lnTo>
                    <a:pt x="727" y="804"/>
                  </a:lnTo>
                  <a:lnTo>
                    <a:pt x="717" y="799"/>
                  </a:lnTo>
                  <a:lnTo>
                    <a:pt x="706" y="790"/>
                  </a:lnTo>
                  <a:lnTo>
                    <a:pt x="14" y="84"/>
                  </a:lnTo>
                  <a:lnTo>
                    <a:pt x="5" y="71"/>
                  </a:lnTo>
                  <a:lnTo>
                    <a:pt x="0" y="56"/>
                  </a:lnTo>
                  <a:lnTo>
                    <a:pt x="1" y="42"/>
                  </a:lnTo>
                  <a:lnTo>
                    <a:pt x="5" y="27"/>
                  </a:lnTo>
                  <a:lnTo>
                    <a:pt x="15" y="13"/>
                  </a:lnTo>
                  <a:lnTo>
                    <a:pt x="28" y="5"/>
                  </a:lnTo>
                  <a:lnTo>
                    <a:pt x="4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</p:grpSp>
      <p:grpSp>
        <p:nvGrpSpPr>
          <p:cNvPr id="237" name="Group 32">
            <a:extLst>
              <a:ext uri="{FF2B5EF4-FFF2-40B4-BE49-F238E27FC236}">
                <a16:creationId xmlns:a16="http://schemas.microsoft.com/office/drawing/2014/main" xmlns="" id="{ADBDB7E4-D64F-4B1E-AF9A-FE8222E33AE5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1347245" y="5735797"/>
            <a:ext cx="509987" cy="528691"/>
            <a:chOff x="1860" y="113"/>
            <a:chExt cx="3954" cy="4099"/>
          </a:xfrm>
          <a:solidFill>
            <a:schemeClr val="bg1">
              <a:lumMod val="95000"/>
            </a:schemeClr>
          </a:solidFill>
        </p:grpSpPr>
        <p:sp>
          <p:nvSpPr>
            <p:cNvPr id="238" name="Freeform 34">
              <a:extLst>
                <a:ext uri="{FF2B5EF4-FFF2-40B4-BE49-F238E27FC236}">
                  <a16:creationId xmlns:a16="http://schemas.microsoft.com/office/drawing/2014/main" xmlns="" id="{D0F621FE-CF97-442A-A733-26E34D2B60B9}"/>
                </a:ext>
              </a:extLst>
            </p:cNvPr>
            <p:cNvSpPr>
              <a:spLocks/>
            </p:cNvSpPr>
            <p:nvPr/>
          </p:nvSpPr>
          <p:spPr bwMode="auto">
            <a:xfrm>
              <a:off x="2619" y="2497"/>
              <a:ext cx="363" cy="188"/>
            </a:xfrm>
            <a:custGeom>
              <a:avLst/>
              <a:gdLst>
                <a:gd name="T0" fmla="*/ 67 w 363"/>
                <a:gd name="T1" fmla="*/ 0 h 188"/>
                <a:gd name="T2" fmla="*/ 84 w 363"/>
                <a:gd name="T3" fmla="*/ 0 h 188"/>
                <a:gd name="T4" fmla="*/ 306 w 363"/>
                <a:gd name="T5" fmla="*/ 49 h 188"/>
                <a:gd name="T6" fmla="*/ 323 w 363"/>
                <a:gd name="T7" fmla="*/ 55 h 188"/>
                <a:gd name="T8" fmla="*/ 338 w 363"/>
                <a:gd name="T9" fmla="*/ 66 h 188"/>
                <a:gd name="T10" fmla="*/ 349 w 363"/>
                <a:gd name="T11" fmla="*/ 80 h 188"/>
                <a:gd name="T12" fmla="*/ 358 w 363"/>
                <a:gd name="T13" fmla="*/ 97 h 188"/>
                <a:gd name="T14" fmla="*/ 363 w 363"/>
                <a:gd name="T15" fmla="*/ 114 h 188"/>
                <a:gd name="T16" fmla="*/ 362 w 363"/>
                <a:gd name="T17" fmla="*/ 132 h 188"/>
                <a:gd name="T18" fmla="*/ 355 w 363"/>
                <a:gd name="T19" fmla="*/ 152 h 188"/>
                <a:gd name="T20" fmla="*/ 344 w 363"/>
                <a:gd name="T21" fmla="*/ 167 h 188"/>
                <a:gd name="T22" fmla="*/ 329 w 363"/>
                <a:gd name="T23" fmla="*/ 178 h 188"/>
                <a:gd name="T24" fmla="*/ 312 w 363"/>
                <a:gd name="T25" fmla="*/ 185 h 188"/>
                <a:gd name="T26" fmla="*/ 292 w 363"/>
                <a:gd name="T27" fmla="*/ 188 h 188"/>
                <a:gd name="T28" fmla="*/ 288 w 363"/>
                <a:gd name="T29" fmla="*/ 188 h 188"/>
                <a:gd name="T30" fmla="*/ 287 w 363"/>
                <a:gd name="T31" fmla="*/ 188 h 188"/>
                <a:gd name="T32" fmla="*/ 284 w 363"/>
                <a:gd name="T33" fmla="*/ 188 h 188"/>
                <a:gd name="T34" fmla="*/ 282 w 363"/>
                <a:gd name="T35" fmla="*/ 188 h 188"/>
                <a:gd name="T36" fmla="*/ 278 w 363"/>
                <a:gd name="T37" fmla="*/ 188 h 188"/>
                <a:gd name="T38" fmla="*/ 56 w 363"/>
                <a:gd name="T39" fmla="*/ 139 h 188"/>
                <a:gd name="T40" fmla="*/ 39 w 363"/>
                <a:gd name="T41" fmla="*/ 133 h 188"/>
                <a:gd name="T42" fmla="*/ 25 w 363"/>
                <a:gd name="T43" fmla="*/ 122 h 188"/>
                <a:gd name="T44" fmla="*/ 13 w 363"/>
                <a:gd name="T45" fmla="*/ 108 h 188"/>
                <a:gd name="T46" fmla="*/ 5 w 363"/>
                <a:gd name="T47" fmla="*/ 91 h 188"/>
                <a:gd name="T48" fmla="*/ 0 w 363"/>
                <a:gd name="T49" fmla="*/ 73 h 188"/>
                <a:gd name="T50" fmla="*/ 1 w 363"/>
                <a:gd name="T51" fmla="*/ 56 h 188"/>
                <a:gd name="T52" fmla="*/ 7 w 363"/>
                <a:gd name="T53" fmla="*/ 39 h 188"/>
                <a:gd name="T54" fmla="*/ 17 w 363"/>
                <a:gd name="T55" fmla="*/ 25 h 188"/>
                <a:gd name="T56" fmla="*/ 32 w 363"/>
                <a:gd name="T57" fmla="*/ 12 h 188"/>
                <a:gd name="T58" fmla="*/ 48 w 363"/>
                <a:gd name="T59" fmla="*/ 4 h 188"/>
                <a:gd name="T60" fmla="*/ 67 w 363"/>
                <a:gd name="T61" fmla="*/ 0 h 1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363" h="188">
                  <a:moveTo>
                    <a:pt x="67" y="0"/>
                  </a:moveTo>
                  <a:lnTo>
                    <a:pt x="84" y="0"/>
                  </a:lnTo>
                  <a:lnTo>
                    <a:pt x="306" y="49"/>
                  </a:lnTo>
                  <a:lnTo>
                    <a:pt x="323" y="55"/>
                  </a:lnTo>
                  <a:lnTo>
                    <a:pt x="338" y="66"/>
                  </a:lnTo>
                  <a:lnTo>
                    <a:pt x="349" y="80"/>
                  </a:lnTo>
                  <a:lnTo>
                    <a:pt x="358" y="97"/>
                  </a:lnTo>
                  <a:lnTo>
                    <a:pt x="363" y="114"/>
                  </a:lnTo>
                  <a:lnTo>
                    <a:pt x="362" y="132"/>
                  </a:lnTo>
                  <a:lnTo>
                    <a:pt x="355" y="152"/>
                  </a:lnTo>
                  <a:lnTo>
                    <a:pt x="344" y="167"/>
                  </a:lnTo>
                  <a:lnTo>
                    <a:pt x="329" y="178"/>
                  </a:lnTo>
                  <a:lnTo>
                    <a:pt x="312" y="185"/>
                  </a:lnTo>
                  <a:lnTo>
                    <a:pt x="292" y="188"/>
                  </a:lnTo>
                  <a:lnTo>
                    <a:pt x="288" y="188"/>
                  </a:lnTo>
                  <a:lnTo>
                    <a:pt x="287" y="188"/>
                  </a:lnTo>
                  <a:lnTo>
                    <a:pt x="284" y="188"/>
                  </a:lnTo>
                  <a:lnTo>
                    <a:pt x="282" y="188"/>
                  </a:lnTo>
                  <a:lnTo>
                    <a:pt x="278" y="188"/>
                  </a:lnTo>
                  <a:lnTo>
                    <a:pt x="56" y="139"/>
                  </a:lnTo>
                  <a:lnTo>
                    <a:pt x="39" y="133"/>
                  </a:lnTo>
                  <a:lnTo>
                    <a:pt x="25" y="122"/>
                  </a:lnTo>
                  <a:lnTo>
                    <a:pt x="13" y="108"/>
                  </a:lnTo>
                  <a:lnTo>
                    <a:pt x="5" y="91"/>
                  </a:lnTo>
                  <a:lnTo>
                    <a:pt x="0" y="73"/>
                  </a:lnTo>
                  <a:lnTo>
                    <a:pt x="1" y="56"/>
                  </a:lnTo>
                  <a:lnTo>
                    <a:pt x="7" y="39"/>
                  </a:lnTo>
                  <a:lnTo>
                    <a:pt x="17" y="25"/>
                  </a:lnTo>
                  <a:lnTo>
                    <a:pt x="32" y="12"/>
                  </a:lnTo>
                  <a:lnTo>
                    <a:pt x="48" y="4"/>
                  </a:lnTo>
                  <a:lnTo>
                    <a:pt x="6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39" name="Freeform 35">
              <a:extLst>
                <a:ext uri="{FF2B5EF4-FFF2-40B4-BE49-F238E27FC236}">
                  <a16:creationId xmlns:a16="http://schemas.microsoft.com/office/drawing/2014/main" xmlns="" id="{0E5BB488-7812-48E4-B625-BF0524BE4677}"/>
                </a:ext>
              </a:extLst>
            </p:cNvPr>
            <p:cNvSpPr>
              <a:spLocks/>
            </p:cNvSpPr>
            <p:nvPr/>
          </p:nvSpPr>
          <p:spPr bwMode="auto">
            <a:xfrm>
              <a:off x="2522" y="3121"/>
              <a:ext cx="487" cy="188"/>
            </a:xfrm>
            <a:custGeom>
              <a:avLst/>
              <a:gdLst>
                <a:gd name="T0" fmla="*/ 56 w 487"/>
                <a:gd name="T1" fmla="*/ 0 h 188"/>
                <a:gd name="T2" fmla="*/ 77 w 487"/>
                <a:gd name="T3" fmla="*/ 2 h 188"/>
                <a:gd name="T4" fmla="*/ 431 w 487"/>
                <a:gd name="T5" fmla="*/ 56 h 188"/>
                <a:gd name="T6" fmla="*/ 451 w 487"/>
                <a:gd name="T7" fmla="*/ 64 h 188"/>
                <a:gd name="T8" fmla="*/ 467 w 487"/>
                <a:gd name="T9" fmla="*/ 76 h 188"/>
                <a:gd name="T10" fmla="*/ 480 w 487"/>
                <a:gd name="T11" fmla="*/ 94 h 188"/>
                <a:gd name="T12" fmla="*/ 487 w 487"/>
                <a:gd name="T13" fmla="*/ 112 h 188"/>
                <a:gd name="T14" fmla="*/ 486 w 487"/>
                <a:gd name="T15" fmla="*/ 133 h 188"/>
                <a:gd name="T16" fmla="*/ 485 w 487"/>
                <a:gd name="T17" fmla="*/ 150 h 188"/>
                <a:gd name="T18" fmla="*/ 478 w 487"/>
                <a:gd name="T19" fmla="*/ 163 h 188"/>
                <a:gd name="T20" fmla="*/ 469 w 487"/>
                <a:gd name="T21" fmla="*/ 173 h 188"/>
                <a:gd name="T22" fmla="*/ 456 w 487"/>
                <a:gd name="T23" fmla="*/ 182 h 188"/>
                <a:gd name="T24" fmla="*/ 441 w 487"/>
                <a:gd name="T25" fmla="*/ 187 h 188"/>
                <a:gd name="T26" fmla="*/ 424 w 487"/>
                <a:gd name="T27" fmla="*/ 188 h 188"/>
                <a:gd name="T28" fmla="*/ 420 w 487"/>
                <a:gd name="T29" fmla="*/ 188 h 188"/>
                <a:gd name="T30" fmla="*/ 418 w 487"/>
                <a:gd name="T31" fmla="*/ 188 h 188"/>
                <a:gd name="T32" fmla="*/ 416 w 487"/>
                <a:gd name="T33" fmla="*/ 188 h 188"/>
                <a:gd name="T34" fmla="*/ 414 w 487"/>
                <a:gd name="T35" fmla="*/ 188 h 188"/>
                <a:gd name="T36" fmla="*/ 410 w 487"/>
                <a:gd name="T37" fmla="*/ 188 h 188"/>
                <a:gd name="T38" fmla="*/ 56 w 487"/>
                <a:gd name="T39" fmla="*/ 133 h 188"/>
                <a:gd name="T40" fmla="*/ 36 w 487"/>
                <a:gd name="T41" fmla="*/ 126 h 188"/>
                <a:gd name="T42" fmla="*/ 20 w 487"/>
                <a:gd name="T43" fmla="*/ 114 h 188"/>
                <a:gd name="T44" fmla="*/ 7 w 487"/>
                <a:gd name="T45" fmla="*/ 96 h 188"/>
                <a:gd name="T46" fmla="*/ 0 w 487"/>
                <a:gd name="T47" fmla="*/ 77 h 188"/>
                <a:gd name="T48" fmla="*/ 1 w 487"/>
                <a:gd name="T49" fmla="*/ 56 h 188"/>
                <a:gd name="T50" fmla="*/ 8 w 487"/>
                <a:gd name="T51" fmla="*/ 36 h 188"/>
                <a:gd name="T52" fmla="*/ 21 w 487"/>
                <a:gd name="T53" fmla="*/ 20 h 188"/>
                <a:gd name="T54" fmla="*/ 37 w 487"/>
                <a:gd name="T55" fmla="*/ 8 h 188"/>
                <a:gd name="T56" fmla="*/ 56 w 487"/>
                <a:gd name="T57" fmla="*/ 0 h 1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487" h="188">
                  <a:moveTo>
                    <a:pt x="56" y="0"/>
                  </a:moveTo>
                  <a:lnTo>
                    <a:pt x="77" y="2"/>
                  </a:lnTo>
                  <a:lnTo>
                    <a:pt x="431" y="56"/>
                  </a:lnTo>
                  <a:lnTo>
                    <a:pt x="451" y="64"/>
                  </a:lnTo>
                  <a:lnTo>
                    <a:pt x="467" y="76"/>
                  </a:lnTo>
                  <a:lnTo>
                    <a:pt x="480" y="94"/>
                  </a:lnTo>
                  <a:lnTo>
                    <a:pt x="487" y="112"/>
                  </a:lnTo>
                  <a:lnTo>
                    <a:pt x="486" y="133"/>
                  </a:lnTo>
                  <a:lnTo>
                    <a:pt x="485" y="150"/>
                  </a:lnTo>
                  <a:lnTo>
                    <a:pt x="478" y="163"/>
                  </a:lnTo>
                  <a:lnTo>
                    <a:pt x="469" y="173"/>
                  </a:lnTo>
                  <a:lnTo>
                    <a:pt x="456" y="182"/>
                  </a:lnTo>
                  <a:lnTo>
                    <a:pt x="441" y="187"/>
                  </a:lnTo>
                  <a:lnTo>
                    <a:pt x="424" y="188"/>
                  </a:lnTo>
                  <a:lnTo>
                    <a:pt x="420" y="188"/>
                  </a:lnTo>
                  <a:lnTo>
                    <a:pt x="418" y="188"/>
                  </a:lnTo>
                  <a:lnTo>
                    <a:pt x="416" y="188"/>
                  </a:lnTo>
                  <a:lnTo>
                    <a:pt x="414" y="188"/>
                  </a:lnTo>
                  <a:lnTo>
                    <a:pt x="410" y="188"/>
                  </a:lnTo>
                  <a:lnTo>
                    <a:pt x="56" y="133"/>
                  </a:lnTo>
                  <a:lnTo>
                    <a:pt x="36" y="126"/>
                  </a:lnTo>
                  <a:lnTo>
                    <a:pt x="20" y="114"/>
                  </a:lnTo>
                  <a:lnTo>
                    <a:pt x="7" y="96"/>
                  </a:lnTo>
                  <a:lnTo>
                    <a:pt x="0" y="77"/>
                  </a:lnTo>
                  <a:lnTo>
                    <a:pt x="1" y="56"/>
                  </a:lnTo>
                  <a:lnTo>
                    <a:pt x="8" y="36"/>
                  </a:lnTo>
                  <a:lnTo>
                    <a:pt x="21" y="20"/>
                  </a:lnTo>
                  <a:lnTo>
                    <a:pt x="37" y="8"/>
                  </a:lnTo>
                  <a:lnTo>
                    <a:pt x="5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40" name="Freeform 36">
              <a:extLst>
                <a:ext uri="{FF2B5EF4-FFF2-40B4-BE49-F238E27FC236}">
                  <a16:creationId xmlns:a16="http://schemas.microsoft.com/office/drawing/2014/main" xmlns="" id="{BD7684FD-2965-4B4D-BEA4-A4EE48E4E7A1}"/>
                </a:ext>
              </a:extLst>
            </p:cNvPr>
            <p:cNvSpPr>
              <a:spLocks/>
            </p:cNvSpPr>
            <p:nvPr/>
          </p:nvSpPr>
          <p:spPr bwMode="auto">
            <a:xfrm>
              <a:off x="2723" y="1893"/>
              <a:ext cx="223" cy="146"/>
            </a:xfrm>
            <a:custGeom>
              <a:avLst/>
              <a:gdLst>
                <a:gd name="T0" fmla="*/ 56 w 223"/>
                <a:gd name="T1" fmla="*/ 0 h 146"/>
                <a:gd name="T2" fmla="*/ 77 w 223"/>
                <a:gd name="T3" fmla="*/ 1 h 146"/>
                <a:gd name="T4" fmla="*/ 168 w 223"/>
                <a:gd name="T5" fmla="*/ 15 h 146"/>
                <a:gd name="T6" fmla="*/ 187 w 223"/>
                <a:gd name="T7" fmla="*/ 22 h 146"/>
                <a:gd name="T8" fmla="*/ 204 w 223"/>
                <a:gd name="T9" fmla="*/ 34 h 146"/>
                <a:gd name="T10" fmla="*/ 217 w 223"/>
                <a:gd name="T11" fmla="*/ 51 h 146"/>
                <a:gd name="T12" fmla="*/ 223 w 223"/>
                <a:gd name="T13" fmla="*/ 71 h 146"/>
                <a:gd name="T14" fmla="*/ 223 w 223"/>
                <a:gd name="T15" fmla="*/ 90 h 146"/>
                <a:gd name="T16" fmla="*/ 220 w 223"/>
                <a:gd name="T17" fmla="*/ 107 h 146"/>
                <a:gd name="T18" fmla="*/ 212 w 223"/>
                <a:gd name="T19" fmla="*/ 121 h 146"/>
                <a:gd name="T20" fmla="*/ 198 w 223"/>
                <a:gd name="T21" fmla="*/ 134 h 146"/>
                <a:gd name="T22" fmla="*/ 180 w 223"/>
                <a:gd name="T23" fmla="*/ 143 h 146"/>
                <a:gd name="T24" fmla="*/ 161 w 223"/>
                <a:gd name="T25" fmla="*/ 146 h 146"/>
                <a:gd name="T26" fmla="*/ 147 w 223"/>
                <a:gd name="T27" fmla="*/ 146 h 146"/>
                <a:gd name="T28" fmla="*/ 56 w 223"/>
                <a:gd name="T29" fmla="*/ 133 h 146"/>
                <a:gd name="T30" fmla="*/ 36 w 223"/>
                <a:gd name="T31" fmla="*/ 125 h 146"/>
                <a:gd name="T32" fmla="*/ 20 w 223"/>
                <a:gd name="T33" fmla="*/ 113 h 146"/>
                <a:gd name="T34" fmla="*/ 8 w 223"/>
                <a:gd name="T35" fmla="*/ 95 h 146"/>
                <a:gd name="T36" fmla="*/ 0 w 223"/>
                <a:gd name="T37" fmla="*/ 77 h 146"/>
                <a:gd name="T38" fmla="*/ 1 w 223"/>
                <a:gd name="T39" fmla="*/ 56 h 146"/>
                <a:gd name="T40" fmla="*/ 8 w 223"/>
                <a:gd name="T41" fmla="*/ 36 h 146"/>
                <a:gd name="T42" fmla="*/ 21 w 223"/>
                <a:gd name="T43" fmla="*/ 20 h 146"/>
                <a:gd name="T44" fmla="*/ 37 w 223"/>
                <a:gd name="T45" fmla="*/ 7 h 146"/>
                <a:gd name="T46" fmla="*/ 56 w 223"/>
                <a:gd name="T47" fmla="*/ 0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23" h="146">
                  <a:moveTo>
                    <a:pt x="56" y="0"/>
                  </a:moveTo>
                  <a:lnTo>
                    <a:pt x="77" y="1"/>
                  </a:lnTo>
                  <a:lnTo>
                    <a:pt x="168" y="15"/>
                  </a:lnTo>
                  <a:lnTo>
                    <a:pt x="187" y="22"/>
                  </a:lnTo>
                  <a:lnTo>
                    <a:pt x="204" y="34"/>
                  </a:lnTo>
                  <a:lnTo>
                    <a:pt x="217" y="51"/>
                  </a:lnTo>
                  <a:lnTo>
                    <a:pt x="223" y="71"/>
                  </a:lnTo>
                  <a:lnTo>
                    <a:pt x="223" y="90"/>
                  </a:lnTo>
                  <a:lnTo>
                    <a:pt x="220" y="107"/>
                  </a:lnTo>
                  <a:lnTo>
                    <a:pt x="212" y="121"/>
                  </a:lnTo>
                  <a:lnTo>
                    <a:pt x="198" y="134"/>
                  </a:lnTo>
                  <a:lnTo>
                    <a:pt x="180" y="143"/>
                  </a:lnTo>
                  <a:lnTo>
                    <a:pt x="161" y="146"/>
                  </a:lnTo>
                  <a:lnTo>
                    <a:pt x="147" y="146"/>
                  </a:lnTo>
                  <a:lnTo>
                    <a:pt x="56" y="133"/>
                  </a:lnTo>
                  <a:lnTo>
                    <a:pt x="36" y="125"/>
                  </a:lnTo>
                  <a:lnTo>
                    <a:pt x="20" y="113"/>
                  </a:lnTo>
                  <a:lnTo>
                    <a:pt x="8" y="95"/>
                  </a:lnTo>
                  <a:lnTo>
                    <a:pt x="0" y="77"/>
                  </a:lnTo>
                  <a:lnTo>
                    <a:pt x="1" y="56"/>
                  </a:lnTo>
                  <a:lnTo>
                    <a:pt x="8" y="36"/>
                  </a:lnTo>
                  <a:lnTo>
                    <a:pt x="21" y="20"/>
                  </a:lnTo>
                  <a:lnTo>
                    <a:pt x="37" y="7"/>
                  </a:lnTo>
                  <a:lnTo>
                    <a:pt x="5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41" name="Freeform 37">
              <a:extLst>
                <a:ext uri="{FF2B5EF4-FFF2-40B4-BE49-F238E27FC236}">
                  <a16:creationId xmlns:a16="http://schemas.microsoft.com/office/drawing/2014/main" xmlns="" id="{755D8D0A-BC11-4D85-B950-37A6DAA6887C}"/>
                </a:ext>
              </a:extLst>
            </p:cNvPr>
            <p:cNvSpPr>
              <a:spLocks/>
            </p:cNvSpPr>
            <p:nvPr/>
          </p:nvSpPr>
          <p:spPr bwMode="auto">
            <a:xfrm>
              <a:off x="3488" y="2720"/>
              <a:ext cx="1665" cy="201"/>
            </a:xfrm>
            <a:custGeom>
              <a:avLst/>
              <a:gdLst>
                <a:gd name="T0" fmla="*/ 1597 w 1665"/>
                <a:gd name="T1" fmla="*/ 0 h 201"/>
                <a:gd name="T2" fmla="*/ 1613 w 1665"/>
                <a:gd name="T3" fmla="*/ 2 h 201"/>
                <a:gd name="T4" fmla="*/ 1629 w 1665"/>
                <a:gd name="T5" fmla="*/ 8 h 201"/>
                <a:gd name="T6" fmla="*/ 1644 w 1665"/>
                <a:gd name="T7" fmla="*/ 18 h 201"/>
                <a:gd name="T8" fmla="*/ 1655 w 1665"/>
                <a:gd name="T9" fmla="*/ 32 h 201"/>
                <a:gd name="T10" fmla="*/ 1663 w 1665"/>
                <a:gd name="T11" fmla="*/ 49 h 201"/>
                <a:gd name="T12" fmla="*/ 1665 w 1665"/>
                <a:gd name="T13" fmla="*/ 69 h 201"/>
                <a:gd name="T14" fmla="*/ 1664 w 1665"/>
                <a:gd name="T15" fmla="*/ 88 h 201"/>
                <a:gd name="T16" fmla="*/ 1657 w 1665"/>
                <a:gd name="T17" fmla="*/ 105 h 201"/>
                <a:gd name="T18" fmla="*/ 1647 w 1665"/>
                <a:gd name="T19" fmla="*/ 119 h 201"/>
                <a:gd name="T20" fmla="*/ 1633 w 1665"/>
                <a:gd name="T21" fmla="*/ 129 h 201"/>
                <a:gd name="T22" fmla="*/ 1616 w 1665"/>
                <a:gd name="T23" fmla="*/ 136 h 201"/>
                <a:gd name="T24" fmla="*/ 1597 w 1665"/>
                <a:gd name="T25" fmla="*/ 138 h 201"/>
                <a:gd name="T26" fmla="*/ 68 w 1665"/>
                <a:gd name="T27" fmla="*/ 201 h 201"/>
                <a:gd name="T28" fmla="*/ 52 w 1665"/>
                <a:gd name="T29" fmla="*/ 199 h 201"/>
                <a:gd name="T30" fmla="*/ 36 w 1665"/>
                <a:gd name="T31" fmla="*/ 192 h 201"/>
                <a:gd name="T32" fmla="*/ 21 w 1665"/>
                <a:gd name="T33" fmla="*/ 181 h 201"/>
                <a:gd name="T34" fmla="*/ 10 w 1665"/>
                <a:gd name="T35" fmla="*/ 168 h 201"/>
                <a:gd name="T36" fmla="*/ 3 w 1665"/>
                <a:gd name="T37" fmla="*/ 151 h 201"/>
                <a:gd name="T38" fmla="*/ 0 w 1665"/>
                <a:gd name="T39" fmla="*/ 131 h 201"/>
                <a:gd name="T40" fmla="*/ 1 w 1665"/>
                <a:gd name="T41" fmla="*/ 112 h 201"/>
                <a:gd name="T42" fmla="*/ 9 w 1665"/>
                <a:gd name="T43" fmla="*/ 95 h 201"/>
                <a:gd name="T44" fmla="*/ 19 w 1665"/>
                <a:gd name="T45" fmla="*/ 80 h 201"/>
                <a:gd name="T46" fmla="*/ 32 w 1665"/>
                <a:gd name="T47" fmla="*/ 71 h 201"/>
                <a:gd name="T48" fmla="*/ 50 w 1665"/>
                <a:gd name="T49" fmla="*/ 64 h 201"/>
                <a:gd name="T50" fmla="*/ 68 w 1665"/>
                <a:gd name="T51" fmla="*/ 62 h 201"/>
                <a:gd name="T52" fmla="*/ 1597 w 1665"/>
                <a:gd name="T53" fmla="*/ 0 h 2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665" h="201">
                  <a:moveTo>
                    <a:pt x="1597" y="0"/>
                  </a:moveTo>
                  <a:lnTo>
                    <a:pt x="1613" y="2"/>
                  </a:lnTo>
                  <a:lnTo>
                    <a:pt x="1629" y="8"/>
                  </a:lnTo>
                  <a:lnTo>
                    <a:pt x="1644" y="18"/>
                  </a:lnTo>
                  <a:lnTo>
                    <a:pt x="1655" y="32"/>
                  </a:lnTo>
                  <a:lnTo>
                    <a:pt x="1663" y="49"/>
                  </a:lnTo>
                  <a:lnTo>
                    <a:pt x="1665" y="69"/>
                  </a:lnTo>
                  <a:lnTo>
                    <a:pt x="1664" y="88"/>
                  </a:lnTo>
                  <a:lnTo>
                    <a:pt x="1657" y="105"/>
                  </a:lnTo>
                  <a:lnTo>
                    <a:pt x="1647" y="119"/>
                  </a:lnTo>
                  <a:lnTo>
                    <a:pt x="1633" y="129"/>
                  </a:lnTo>
                  <a:lnTo>
                    <a:pt x="1616" y="136"/>
                  </a:lnTo>
                  <a:lnTo>
                    <a:pt x="1597" y="138"/>
                  </a:lnTo>
                  <a:lnTo>
                    <a:pt x="68" y="201"/>
                  </a:lnTo>
                  <a:lnTo>
                    <a:pt x="52" y="199"/>
                  </a:lnTo>
                  <a:lnTo>
                    <a:pt x="36" y="192"/>
                  </a:lnTo>
                  <a:lnTo>
                    <a:pt x="21" y="181"/>
                  </a:lnTo>
                  <a:lnTo>
                    <a:pt x="10" y="168"/>
                  </a:lnTo>
                  <a:lnTo>
                    <a:pt x="3" y="151"/>
                  </a:lnTo>
                  <a:lnTo>
                    <a:pt x="0" y="131"/>
                  </a:lnTo>
                  <a:lnTo>
                    <a:pt x="1" y="112"/>
                  </a:lnTo>
                  <a:lnTo>
                    <a:pt x="9" y="95"/>
                  </a:lnTo>
                  <a:lnTo>
                    <a:pt x="19" y="80"/>
                  </a:lnTo>
                  <a:lnTo>
                    <a:pt x="32" y="71"/>
                  </a:lnTo>
                  <a:lnTo>
                    <a:pt x="50" y="64"/>
                  </a:lnTo>
                  <a:lnTo>
                    <a:pt x="68" y="62"/>
                  </a:lnTo>
                  <a:lnTo>
                    <a:pt x="159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42" name="Freeform 38">
              <a:extLst>
                <a:ext uri="{FF2B5EF4-FFF2-40B4-BE49-F238E27FC236}">
                  <a16:creationId xmlns:a16="http://schemas.microsoft.com/office/drawing/2014/main" xmlns="" id="{36B1EFFB-C191-4261-9FF2-5B092C42683A}"/>
                </a:ext>
              </a:extLst>
            </p:cNvPr>
            <p:cNvSpPr>
              <a:spLocks/>
            </p:cNvSpPr>
            <p:nvPr/>
          </p:nvSpPr>
          <p:spPr bwMode="auto">
            <a:xfrm>
              <a:off x="3515" y="3344"/>
              <a:ext cx="1667" cy="201"/>
            </a:xfrm>
            <a:custGeom>
              <a:avLst/>
              <a:gdLst>
                <a:gd name="T0" fmla="*/ 1615 w 1667"/>
                <a:gd name="T1" fmla="*/ 0 h 201"/>
                <a:gd name="T2" fmla="*/ 1631 w 1667"/>
                <a:gd name="T3" fmla="*/ 6 h 201"/>
                <a:gd name="T4" fmla="*/ 1645 w 1667"/>
                <a:gd name="T5" fmla="*/ 16 h 201"/>
                <a:gd name="T6" fmla="*/ 1656 w 1667"/>
                <a:gd name="T7" fmla="*/ 31 h 201"/>
                <a:gd name="T8" fmla="*/ 1663 w 1667"/>
                <a:gd name="T9" fmla="*/ 50 h 201"/>
                <a:gd name="T10" fmla="*/ 1667 w 1667"/>
                <a:gd name="T11" fmla="*/ 70 h 201"/>
                <a:gd name="T12" fmla="*/ 1664 w 1667"/>
                <a:gd name="T13" fmla="*/ 89 h 201"/>
                <a:gd name="T14" fmla="*/ 1658 w 1667"/>
                <a:gd name="T15" fmla="*/ 106 h 201"/>
                <a:gd name="T16" fmla="*/ 1647 w 1667"/>
                <a:gd name="T17" fmla="*/ 121 h 201"/>
                <a:gd name="T18" fmla="*/ 1633 w 1667"/>
                <a:gd name="T19" fmla="*/ 131 h 201"/>
                <a:gd name="T20" fmla="*/ 1617 w 1667"/>
                <a:gd name="T21" fmla="*/ 137 h 201"/>
                <a:gd name="T22" fmla="*/ 1597 w 1667"/>
                <a:gd name="T23" fmla="*/ 139 h 201"/>
                <a:gd name="T24" fmla="*/ 70 w 1667"/>
                <a:gd name="T25" fmla="*/ 201 h 201"/>
                <a:gd name="T26" fmla="*/ 53 w 1667"/>
                <a:gd name="T27" fmla="*/ 199 h 201"/>
                <a:gd name="T28" fmla="*/ 36 w 1667"/>
                <a:gd name="T29" fmla="*/ 193 h 201"/>
                <a:gd name="T30" fmla="*/ 22 w 1667"/>
                <a:gd name="T31" fmla="*/ 183 h 201"/>
                <a:gd name="T32" fmla="*/ 10 w 1667"/>
                <a:gd name="T33" fmla="*/ 169 h 201"/>
                <a:gd name="T34" fmla="*/ 3 w 1667"/>
                <a:gd name="T35" fmla="*/ 152 h 201"/>
                <a:gd name="T36" fmla="*/ 0 w 1667"/>
                <a:gd name="T37" fmla="*/ 132 h 201"/>
                <a:gd name="T38" fmla="*/ 3 w 1667"/>
                <a:gd name="T39" fmla="*/ 113 h 201"/>
                <a:gd name="T40" fmla="*/ 9 w 1667"/>
                <a:gd name="T41" fmla="*/ 96 h 201"/>
                <a:gd name="T42" fmla="*/ 19 w 1667"/>
                <a:gd name="T43" fmla="*/ 82 h 201"/>
                <a:gd name="T44" fmla="*/ 33 w 1667"/>
                <a:gd name="T45" fmla="*/ 71 h 201"/>
                <a:gd name="T46" fmla="*/ 50 w 1667"/>
                <a:gd name="T47" fmla="*/ 65 h 201"/>
                <a:gd name="T48" fmla="*/ 70 w 1667"/>
                <a:gd name="T49" fmla="*/ 62 h 201"/>
                <a:gd name="T50" fmla="*/ 1597 w 1667"/>
                <a:gd name="T51" fmla="*/ 0 h 201"/>
                <a:gd name="T52" fmla="*/ 1615 w 1667"/>
                <a:gd name="T53" fmla="*/ 0 h 2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667" h="201">
                  <a:moveTo>
                    <a:pt x="1615" y="0"/>
                  </a:moveTo>
                  <a:lnTo>
                    <a:pt x="1631" y="6"/>
                  </a:lnTo>
                  <a:lnTo>
                    <a:pt x="1645" y="16"/>
                  </a:lnTo>
                  <a:lnTo>
                    <a:pt x="1656" y="31"/>
                  </a:lnTo>
                  <a:lnTo>
                    <a:pt x="1663" y="50"/>
                  </a:lnTo>
                  <a:lnTo>
                    <a:pt x="1667" y="70"/>
                  </a:lnTo>
                  <a:lnTo>
                    <a:pt x="1664" y="89"/>
                  </a:lnTo>
                  <a:lnTo>
                    <a:pt x="1658" y="106"/>
                  </a:lnTo>
                  <a:lnTo>
                    <a:pt x="1647" y="121"/>
                  </a:lnTo>
                  <a:lnTo>
                    <a:pt x="1633" y="131"/>
                  </a:lnTo>
                  <a:lnTo>
                    <a:pt x="1617" y="137"/>
                  </a:lnTo>
                  <a:lnTo>
                    <a:pt x="1597" y="139"/>
                  </a:lnTo>
                  <a:lnTo>
                    <a:pt x="70" y="201"/>
                  </a:lnTo>
                  <a:lnTo>
                    <a:pt x="53" y="199"/>
                  </a:lnTo>
                  <a:lnTo>
                    <a:pt x="36" y="193"/>
                  </a:lnTo>
                  <a:lnTo>
                    <a:pt x="22" y="183"/>
                  </a:lnTo>
                  <a:lnTo>
                    <a:pt x="10" y="169"/>
                  </a:lnTo>
                  <a:lnTo>
                    <a:pt x="3" y="152"/>
                  </a:lnTo>
                  <a:lnTo>
                    <a:pt x="0" y="132"/>
                  </a:lnTo>
                  <a:lnTo>
                    <a:pt x="3" y="113"/>
                  </a:lnTo>
                  <a:lnTo>
                    <a:pt x="9" y="96"/>
                  </a:lnTo>
                  <a:lnTo>
                    <a:pt x="19" y="82"/>
                  </a:lnTo>
                  <a:lnTo>
                    <a:pt x="33" y="71"/>
                  </a:lnTo>
                  <a:lnTo>
                    <a:pt x="50" y="65"/>
                  </a:lnTo>
                  <a:lnTo>
                    <a:pt x="70" y="62"/>
                  </a:lnTo>
                  <a:lnTo>
                    <a:pt x="1597" y="0"/>
                  </a:lnTo>
                  <a:lnTo>
                    <a:pt x="161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43" name="Freeform 39">
              <a:extLst>
                <a:ext uri="{FF2B5EF4-FFF2-40B4-BE49-F238E27FC236}">
                  <a16:creationId xmlns:a16="http://schemas.microsoft.com/office/drawing/2014/main" xmlns="" id="{0AC94565-57F2-454E-9372-7DFB9261242C}"/>
                </a:ext>
              </a:extLst>
            </p:cNvPr>
            <p:cNvSpPr>
              <a:spLocks/>
            </p:cNvSpPr>
            <p:nvPr/>
          </p:nvSpPr>
          <p:spPr bwMode="auto">
            <a:xfrm>
              <a:off x="3440" y="1477"/>
              <a:ext cx="1665" cy="200"/>
            </a:xfrm>
            <a:custGeom>
              <a:avLst/>
              <a:gdLst>
                <a:gd name="T0" fmla="*/ 1595 w 1665"/>
                <a:gd name="T1" fmla="*/ 0 h 200"/>
                <a:gd name="T2" fmla="*/ 1613 w 1665"/>
                <a:gd name="T3" fmla="*/ 1 h 200"/>
                <a:gd name="T4" fmla="*/ 1629 w 1665"/>
                <a:gd name="T5" fmla="*/ 9 h 200"/>
                <a:gd name="T6" fmla="*/ 1644 w 1665"/>
                <a:gd name="T7" fmla="*/ 19 h 200"/>
                <a:gd name="T8" fmla="*/ 1655 w 1665"/>
                <a:gd name="T9" fmla="*/ 33 h 200"/>
                <a:gd name="T10" fmla="*/ 1662 w 1665"/>
                <a:gd name="T11" fmla="*/ 50 h 200"/>
                <a:gd name="T12" fmla="*/ 1665 w 1665"/>
                <a:gd name="T13" fmla="*/ 69 h 200"/>
                <a:gd name="T14" fmla="*/ 1662 w 1665"/>
                <a:gd name="T15" fmla="*/ 89 h 200"/>
                <a:gd name="T16" fmla="*/ 1656 w 1665"/>
                <a:gd name="T17" fmla="*/ 106 h 200"/>
                <a:gd name="T18" fmla="*/ 1646 w 1665"/>
                <a:gd name="T19" fmla="*/ 120 h 200"/>
                <a:gd name="T20" fmla="*/ 1633 w 1665"/>
                <a:gd name="T21" fmla="*/ 130 h 200"/>
                <a:gd name="T22" fmla="*/ 1615 w 1665"/>
                <a:gd name="T23" fmla="*/ 136 h 200"/>
                <a:gd name="T24" fmla="*/ 1595 w 1665"/>
                <a:gd name="T25" fmla="*/ 138 h 200"/>
                <a:gd name="T26" fmla="*/ 68 w 1665"/>
                <a:gd name="T27" fmla="*/ 200 h 200"/>
                <a:gd name="T28" fmla="*/ 52 w 1665"/>
                <a:gd name="T29" fmla="*/ 199 h 200"/>
                <a:gd name="T30" fmla="*/ 34 w 1665"/>
                <a:gd name="T31" fmla="*/ 192 h 200"/>
                <a:gd name="T32" fmla="*/ 21 w 1665"/>
                <a:gd name="T33" fmla="*/ 182 h 200"/>
                <a:gd name="T34" fmla="*/ 9 w 1665"/>
                <a:gd name="T35" fmla="*/ 168 h 200"/>
                <a:gd name="T36" fmla="*/ 2 w 1665"/>
                <a:gd name="T37" fmla="*/ 151 h 200"/>
                <a:gd name="T38" fmla="*/ 0 w 1665"/>
                <a:gd name="T39" fmla="*/ 132 h 200"/>
                <a:gd name="T40" fmla="*/ 1 w 1665"/>
                <a:gd name="T41" fmla="*/ 112 h 200"/>
                <a:gd name="T42" fmla="*/ 8 w 1665"/>
                <a:gd name="T43" fmla="*/ 95 h 200"/>
                <a:gd name="T44" fmla="*/ 18 w 1665"/>
                <a:gd name="T45" fmla="*/ 81 h 200"/>
                <a:gd name="T46" fmla="*/ 32 w 1665"/>
                <a:gd name="T47" fmla="*/ 71 h 200"/>
                <a:gd name="T48" fmla="*/ 49 w 1665"/>
                <a:gd name="T49" fmla="*/ 65 h 200"/>
                <a:gd name="T50" fmla="*/ 68 w 1665"/>
                <a:gd name="T51" fmla="*/ 62 h 200"/>
                <a:gd name="T52" fmla="*/ 1595 w 1665"/>
                <a:gd name="T53" fmla="*/ 0 h 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665" h="200">
                  <a:moveTo>
                    <a:pt x="1595" y="0"/>
                  </a:moveTo>
                  <a:lnTo>
                    <a:pt x="1613" y="1"/>
                  </a:lnTo>
                  <a:lnTo>
                    <a:pt x="1629" y="9"/>
                  </a:lnTo>
                  <a:lnTo>
                    <a:pt x="1644" y="19"/>
                  </a:lnTo>
                  <a:lnTo>
                    <a:pt x="1655" y="33"/>
                  </a:lnTo>
                  <a:lnTo>
                    <a:pt x="1662" y="50"/>
                  </a:lnTo>
                  <a:lnTo>
                    <a:pt x="1665" y="69"/>
                  </a:lnTo>
                  <a:lnTo>
                    <a:pt x="1662" y="89"/>
                  </a:lnTo>
                  <a:lnTo>
                    <a:pt x="1656" y="106"/>
                  </a:lnTo>
                  <a:lnTo>
                    <a:pt x="1646" y="120"/>
                  </a:lnTo>
                  <a:lnTo>
                    <a:pt x="1633" y="130"/>
                  </a:lnTo>
                  <a:lnTo>
                    <a:pt x="1615" y="136"/>
                  </a:lnTo>
                  <a:lnTo>
                    <a:pt x="1595" y="138"/>
                  </a:lnTo>
                  <a:lnTo>
                    <a:pt x="68" y="200"/>
                  </a:lnTo>
                  <a:lnTo>
                    <a:pt x="52" y="199"/>
                  </a:lnTo>
                  <a:lnTo>
                    <a:pt x="34" y="192"/>
                  </a:lnTo>
                  <a:lnTo>
                    <a:pt x="21" y="182"/>
                  </a:lnTo>
                  <a:lnTo>
                    <a:pt x="9" y="168"/>
                  </a:lnTo>
                  <a:lnTo>
                    <a:pt x="2" y="151"/>
                  </a:lnTo>
                  <a:lnTo>
                    <a:pt x="0" y="132"/>
                  </a:lnTo>
                  <a:lnTo>
                    <a:pt x="1" y="112"/>
                  </a:lnTo>
                  <a:lnTo>
                    <a:pt x="8" y="95"/>
                  </a:lnTo>
                  <a:lnTo>
                    <a:pt x="18" y="81"/>
                  </a:lnTo>
                  <a:lnTo>
                    <a:pt x="32" y="71"/>
                  </a:lnTo>
                  <a:lnTo>
                    <a:pt x="49" y="65"/>
                  </a:lnTo>
                  <a:lnTo>
                    <a:pt x="68" y="62"/>
                  </a:lnTo>
                  <a:lnTo>
                    <a:pt x="159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44" name="Freeform 40">
              <a:extLst>
                <a:ext uri="{FF2B5EF4-FFF2-40B4-BE49-F238E27FC236}">
                  <a16:creationId xmlns:a16="http://schemas.microsoft.com/office/drawing/2014/main" xmlns="" id="{F5476DD7-79A4-4D81-9949-79A2B38E74CA}"/>
                </a:ext>
              </a:extLst>
            </p:cNvPr>
            <p:cNvSpPr>
              <a:spLocks/>
            </p:cNvSpPr>
            <p:nvPr/>
          </p:nvSpPr>
          <p:spPr bwMode="auto">
            <a:xfrm>
              <a:off x="3459" y="2094"/>
              <a:ext cx="1667" cy="202"/>
            </a:xfrm>
            <a:custGeom>
              <a:avLst/>
              <a:gdLst>
                <a:gd name="T0" fmla="*/ 1597 w 1667"/>
                <a:gd name="T1" fmla="*/ 0 h 202"/>
                <a:gd name="T2" fmla="*/ 1615 w 1667"/>
                <a:gd name="T3" fmla="*/ 3 h 202"/>
                <a:gd name="T4" fmla="*/ 1631 w 1667"/>
                <a:gd name="T5" fmla="*/ 9 h 202"/>
                <a:gd name="T6" fmla="*/ 1646 w 1667"/>
                <a:gd name="T7" fmla="*/ 20 h 202"/>
                <a:gd name="T8" fmla="*/ 1657 w 1667"/>
                <a:gd name="T9" fmla="*/ 34 h 202"/>
                <a:gd name="T10" fmla="*/ 1665 w 1667"/>
                <a:gd name="T11" fmla="*/ 50 h 202"/>
                <a:gd name="T12" fmla="*/ 1667 w 1667"/>
                <a:gd name="T13" fmla="*/ 70 h 202"/>
                <a:gd name="T14" fmla="*/ 1665 w 1667"/>
                <a:gd name="T15" fmla="*/ 90 h 202"/>
                <a:gd name="T16" fmla="*/ 1658 w 1667"/>
                <a:gd name="T17" fmla="*/ 107 h 202"/>
                <a:gd name="T18" fmla="*/ 1648 w 1667"/>
                <a:gd name="T19" fmla="*/ 121 h 202"/>
                <a:gd name="T20" fmla="*/ 1635 w 1667"/>
                <a:gd name="T21" fmla="*/ 131 h 202"/>
                <a:gd name="T22" fmla="*/ 1617 w 1667"/>
                <a:gd name="T23" fmla="*/ 137 h 202"/>
                <a:gd name="T24" fmla="*/ 1597 w 1667"/>
                <a:gd name="T25" fmla="*/ 139 h 202"/>
                <a:gd name="T26" fmla="*/ 70 w 1667"/>
                <a:gd name="T27" fmla="*/ 202 h 202"/>
                <a:gd name="T28" fmla="*/ 53 w 1667"/>
                <a:gd name="T29" fmla="*/ 199 h 202"/>
                <a:gd name="T30" fmla="*/ 36 w 1667"/>
                <a:gd name="T31" fmla="*/ 193 h 202"/>
                <a:gd name="T32" fmla="*/ 23 w 1667"/>
                <a:gd name="T33" fmla="*/ 183 h 202"/>
                <a:gd name="T34" fmla="*/ 12 w 1667"/>
                <a:gd name="T35" fmla="*/ 169 h 202"/>
                <a:gd name="T36" fmla="*/ 3 w 1667"/>
                <a:gd name="T37" fmla="*/ 152 h 202"/>
                <a:gd name="T38" fmla="*/ 0 w 1667"/>
                <a:gd name="T39" fmla="*/ 132 h 202"/>
                <a:gd name="T40" fmla="*/ 3 w 1667"/>
                <a:gd name="T41" fmla="*/ 113 h 202"/>
                <a:gd name="T42" fmla="*/ 9 w 1667"/>
                <a:gd name="T43" fmla="*/ 96 h 202"/>
                <a:gd name="T44" fmla="*/ 20 w 1667"/>
                <a:gd name="T45" fmla="*/ 82 h 202"/>
                <a:gd name="T46" fmla="*/ 34 w 1667"/>
                <a:gd name="T47" fmla="*/ 72 h 202"/>
                <a:gd name="T48" fmla="*/ 50 w 1667"/>
                <a:gd name="T49" fmla="*/ 65 h 202"/>
                <a:gd name="T50" fmla="*/ 70 w 1667"/>
                <a:gd name="T51" fmla="*/ 64 h 202"/>
                <a:gd name="T52" fmla="*/ 1597 w 1667"/>
                <a:gd name="T53" fmla="*/ 0 h 2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667" h="202">
                  <a:moveTo>
                    <a:pt x="1597" y="0"/>
                  </a:moveTo>
                  <a:lnTo>
                    <a:pt x="1615" y="3"/>
                  </a:lnTo>
                  <a:lnTo>
                    <a:pt x="1631" y="9"/>
                  </a:lnTo>
                  <a:lnTo>
                    <a:pt x="1646" y="20"/>
                  </a:lnTo>
                  <a:lnTo>
                    <a:pt x="1657" y="34"/>
                  </a:lnTo>
                  <a:lnTo>
                    <a:pt x="1665" y="50"/>
                  </a:lnTo>
                  <a:lnTo>
                    <a:pt x="1667" y="70"/>
                  </a:lnTo>
                  <a:lnTo>
                    <a:pt x="1665" y="90"/>
                  </a:lnTo>
                  <a:lnTo>
                    <a:pt x="1658" y="107"/>
                  </a:lnTo>
                  <a:lnTo>
                    <a:pt x="1648" y="121"/>
                  </a:lnTo>
                  <a:lnTo>
                    <a:pt x="1635" y="131"/>
                  </a:lnTo>
                  <a:lnTo>
                    <a:pt x="1617" y="137"/>
                  </a:lnTo>
                  <a:lnTo>
                    <a:pt x="1597" y="139"/>
                  </a:lnTo>
                  <a:lnTo>
                    <a:pt x="70" y="202"/>
                  </a:lnTo>
                  <a:lnTo>
                    <a:pt x="53" y="199"/>
                  </a:lnTo>
                  <a:lnTo>
                    <a:pt x="36" y="193"/>
                  </a:lnTo>
                  <a:lnTo>
                    <a:pt x="23" y="183"/>
                  </a:lnTo>
                  <a:lnTo>
                    <a:pt x="12" y="169"/>
                  </a:lnTo>
                  <a:lnTo>
                    <a:pt x="3" y="152"/>
                  </a:lnTo>
                  <a:lnTo>
                    <a:pt x="0" y="132"/>
                  </a:lnTo>
                  <a:lnTo>
                    <a:pt x="3" y="113"/>
                  </a:lnTo>
                  <a:lnTo>
                    <a:pt x="9" y="96"/>
                  </a:lnTo>
                  <a:lnTo>
                    <a:pt x="20" y="82"/>
                  </a:lnTo>
                  <a:lnTo>
                    <a:pt x="34" y="72"/>
                  </a:lnTo>
                  <a:lnTo>
                    <a:pt x="50" y="65"/>
                  </a:lnTo>
                  <a:lnTo>
                    <a:pt x="70" y="64"/>
                  </a:lnTo>
                  <a:lnTo>
                    <a:pt x="159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45" name="Freeform 41">
              <a:extLst>
                <a:ext uri="{FF2B5EF4-FFF2-40B4-BE49-F238E27FC236}">
                  <a16:creationId xmlns:a16="http://schemas.microsoft.com/office/drawing/2014/main" xmlns="" id="{EB7ACBAE-CDBB-4DCC-BE6E-188E908FCE1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758" y="237"/>
              <a:ext cx="3056" cy="3975"/>
            </a:xfrm>
            <a:custGeom>
              <a:avLst/>
              <a:gdLst>
                <a:gd name="T0" fmla="*/ 1239 w 3056"/>
                <a:gd name="T1" fmla="*/ 156 h 3975"/>
                <a:gd name="T2" fmla="*/ 828 w 3056"/>
                <a:gd name="T3" fmla="*/ 234 h 3975"/>
                <a:gd name="T4" fmla="*/ 429 w 3056"/>
                <a:gd name="T5" fmla="*/ 372 h 3975"/>
                <a:gd name="T6" fmla="*/ 163 w 3056"/>
                <a:gd name="T7" fmla="*/ 508 h 3975"/>
                <a:gd name="T8" fmla="*/ 141 w 3056"/>
                <a:gd name="T9" fmla="*/ 556 h 3975"/>
                <a:gd name="T10" fmla="*/ 280 w 3056"/>
                <a:gd name="T11" fmla="*/ 3540 h 3975"/>
                <a:gd name="T12" fmla="*/ 305 w 3056"/>
                <a:gd name="T13" fmla="*/ 3573 h 3975"/>
                <a:gd name="T14" fmla="*/ 469 w 3056"/>
                <a:gd name="T15" fmla="*/ 3640 h 3975"/>
                <a:gd name="T16" fmla="*/ 864 w 3056"/>
                <a:gd name="T17" fmla="*/ 3761 h 3975"/>
                <a:gd name="T18" fmla="*/ 1272 w 3056"/>
                <a:gd name="T19" fmla="*/ 3825 h 3975"/>
                <a:gd name="T20" fmla="*/ 1683 w 3056"/>
                <a:gd name="T21" fmla="*/ 3827 h 3975"/>
                <a:gd name="T22" fmla="*/ 2089 w 3056"/>
                <a:gd name="T23" fmla="*/ 3771 h 3975"/>
                <a:gd name="T24" fmla="*/ 2484 w 3056"/>
                <a:gd name="T25" fmla="*/ 3657 h 3975"/>
                <a:gd name="T26" fmla="*/ 2861 w 3056"/>
                <a:gd name="T27" fmla="*/ 3483 h 3975"/>
                <a:gd name="T28" fmla="*/ 2907 w 3056"/>
                <a:gd name="T29" fmla="*/ 3443 h 3975"/>
                <a:gd name="T30" fmla="*/ 2777 w 3056"/>
                <a:gd name="T31" fmla="*/ 442 h 3975"/>
                <a:gd name="T32" fmla="*/ 2762 w 3056"/>
                <a:gd name="T33" fmla="*/ 401 h 3975"/>
                <a:gd name="T34" fmla="*/ 2607 w 3056"/>
                <a:gd name="T35" fmla="*/ 331 h 3975"/>
                <a:gd name="T36" fmla="*/ 2206 w 3056"/>
                <a:gd name="T37" fmla="*/ 208 h 3975"/>
                <a:gd name="T38" fmla="*/ 1795 w 3056"/>
                <a:gd name="T39" fmla="*/ 145 h 3975"/>
                <a:gd name="T40" fmla="*/ 1516 w 3056"/>
                <a:gd name="T41" fmla="*/ 0 h 3975"/>
                <a:gd name="T42" fmla="*/ 1951 w 3056"/>
                <a:gd name="T43" fmla="*/ 23 h 3975"/>
                <a:gd name="T44" fmla="*/ 2379 w 3056"/>
                <a:gd name="T45" fmla="*/ 110 h 3975"/>
                <a:gd name="T46" fmla="*/ 2792 w 3056"/>
                <a:gd name="T47" fmla="*/ 260 h 3975"/>
                <a:gd name="T48" fmla="*/ 2873 w 3056"/>
                <a:gd name="T49" fmla="*/ 316 h 3975"/>
                <a:gd name="T50" fmla="*/ 2914 w 3056"/>
                <a:gd name="T51" fmla="*/ 402 h 3975"/>
                <a:gd name="T52" fmla="*/ 3053 w 3056"/>
                <a:gd name="T53" fmla="*/ 3438 h 3975"/>
                <a:gd name="T54" fmla="*/ 3021 w 3056"/>
                <a:gd name="T55" fmla="*/ 3529 h 3975"/>
                <a:gd name="T56" fmla="*/ 2951 w 3056"/>
                <a:gd name="T57" fmla="*/ 3593 h 3975"/>
                <a:gd name="T58" fmla="*/ 2684 w 3056"/>
                <a:gd name="T59" fmla="*/ 3728 h 3975"/>
                <a:gd name="T60" fmla="*/ 2298 w 3056"/>
                <a:gd name="T61" fmla="*/ 3864 h 3975"/>
                <a:gd name="T62" fmla="*/ 1903 w 3056"/>
                <a:gd name="T63" fmla="*/ 3948 h 3975"/>
                <a:gd name="T64" fmla="*/ 1500 w 3056"/>
                <a:gd name="T65" fmla="*/ 3975 h 3975"/>
                <a:gd name="T66" fmla="*/ 1087 w 3056"/>
                <a:gd name="T67" fmla="*/ 3946 h 3975"/>
                <a:gd name="T68" fmla="*/ 680 w 3056"/>
                <a:gd name="T69" fmla="*/ 3862 h 3975"/>
                <a:gd name="T70" fmla="*/ 285 w 3056"/>
                <a:gd name="T71" fmla="*/ 3718 h 3975"/>
                <a:gd name="T72" fmla="*/ 203 w 3056"/>
                <a:gd name="T73" fmla="*/ 3665 h 3975"/>
                <a:gd name="T74" fmla="*/ 150 w 3056"/>
                <a:gd name="T75" fmla="*/ 3568 h 3975"/>
                <a:gd name="T76" fmla="*/ 2 w 3056"/>
                <a:gd name="T77" fmla="*/ 554 h 3975"/>
                <a:gd name="T78" fmla="*/ 24 w 3056"/>
                <a:gd name="T79" fmla="*/ 469 h 3975"/>
                <a:gd name="T80" fmla="*/ 78 w 3056"/>
                <a:gd name="T81" fmla="*/ 397 h 3975"/>
                <a:gd name="T82" fmla="*/ 373 w 3056"/>
                <a:gd name="T83" fmla="*/ 248 h 3975"/>
                <a:gd name="T84" fmla="*/ 792 w 3056"/>
                <a:gd name="T85" fmla="*/ 102 h 3975"/>
                <a:gd name="T86" fmla="*/ 1225 w 3056"/>
                <a:gd name="T87" fmla="*/ 20 h 39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3056" h="3975">
                  <a:moveTo>
                    <a:pt x="1517" y="137"/>
                  </a:moveTo>
                  <a:lnTo>
                    <a:pt x="1378" y="143"/>
                  </a:lnTo>
                  <a:lnTo>
                    <a:pt x="1239" y="156"/>
                  </a:lnTo>
                  <a:lnTo>
                    <a:pt x="1101" y="176"/>
                  </a:lnTo>
                  <a:lnTo>
                    <a:pt x="964" y="202"/>
                  </a:lnTo>
                  <a:lnTo>
                    <a:pt x="828" y="234"/>
                  </a:lnTo>
                  <a:lnTo>
                    <a:pt x="693" y="274"/>
                  </a:lnTo>
                  <a:lnTo>
                    <a:pt x="560" y="320"/>
                  </a:lnTo>
                  <a:lnTo>
                    <a:pt x="429" y="372"/>
                  </a:lnTo>
                  <a:lnTo>
                    <a:pt x="301" y="431"/>
                  </a:lnTo>
                  <a:lnTo>
                    <a:pt x="174" y="497"/>
                  </a:lnTo>
                  <a:lnTo>
                    <a:pt x="163" y="508"/>
                  </a:lnTo>
                  <a:lnTo>
                    <a:pt x="153" y="521"/>
                  </a:lnTo>
                  <a:lnTo>
                    <a:pt x="145" y="539"/>
                  </a:lnTo>
                  <a:lnTo>
                    <a:pt x="141" y="556"/>
                  </a:lnTo>
                  <a:lnTo>
                    <a:pt x="139" y="574"/>
                  </a:lnTo>
                  <a:lnTo>
                    <a:pt x="279" y="3524"/>
                  </a:lnTo>
                  <a:lnTo>
                    <a:pt x="280" y="3540"/>
                  </a:lnTo>
                  <a:lnTo>
                    <a:pt x="285" y="3553"/>
                  </a:lnTo>
                  <a:lnTo>
                    <a:pt x="293" y="3565"/>
                  </a:lnTo>
                  <a:lnTo>
                    <a:pt x="305" y="3573"/>
                  </a:lnTo>
                  <a:lnTo>
                    <a:pt x="320" y="3580"/>
                  </a:lnTo>
                  <a:lnTo>
                    <a:pt x="341" y="3586"/>
                  </a:lnTo>
                  <a:lnTo>
                    <a:pt x="469" y="3640"/>
                  </a:lnTo>
                  <a:lnTo>
                    <a:pt x="599" y="3686"/>
                  </a:lnTo>
                  <a:lnTo>
                    <a:pt x="731" y="3728"/>
                  </a:lnTo>
                  <a:lnTo>
                    <a:pt x="864" y="3761"/>
                  </a:lnTo>
                  <a:lnTo>
                    <a:pt x="1000" y="3788"/>
                  </a:lnTo>
                  <a:lnTo>
                    <a:pt x="1135" y="3810"/>
                  </a:lnTo>
                  <a:lnTo>
                    <a:pt x="1272" y="3825"/>
                  </a:lnTo>
                  <a:lnTo>
                    <a:pt x="1409" y="3832"/>
                  </a:lnTo>
                  <a:lnTo>
                    <a:pt x="1546" y="3833"/>
                  </a:lnTo>
                  <a:lnTo>
                    <a:pt x="1683" y="3827"/>
                  </a:lnTo>
                  <a:lnTo>
                    <a:pt x="1818" y="3816"/>
                  </a:lnTo>
                  <a:lnTo>
                    <a:pt x="1954" y="3797"/>
                  </a:lnTo>
                  <a:lnTo>
                    <a:pt x="2089" y="3771"/>
                  </a:lnTo>
                  <a:lnTo>
                    <a:pt x="2222" y="3740"/>
                  </a:lnTo>
                  <a:lnTo>
                    <a:pt x="2354" y="3701"/>
                  </a:lnTo>
                  <a:lnTo>
                    <a:pt x="2484" y="3657"/>
                  </a:lnTo>
                  <a:lnTo>
                    <a:pt x="2612" y="3604"/>
                  </a:lnTo>
                  <a:lnTo>
                    <a:pt x="2737" y="3547"/>
                  </a:lnTo>
                  <a:lnTo>
                    <a:pt x="2861" y="3483"/>
                  </a:lnTo>
                  <a:lnTo>
                    <a:pt x="2882" y="3468"/>
                  </a:lnTo>
                  <a:lnTo>
                    <a:pt x="2897" y="3456"/>
                  </a:lnTo>
                  <a:lnTo>
                    <a:pt x="2907" y="3443"/>
                  </a:lnTo>
                  <a:lnTo>
                    <a:pt x="2914" y="3425"/>
                  </a:lnTo>
                  <a:lnTo>
                    <a:pt x="2916" y="3405"/>
                  </a:lnTo>
                  <a:lnTo>
                    <a:pt x="2777" y="442"/>
                  </a:lnTo>
                  <a:lnTo>
                    <a:pt x="2776" y="426"/>
                  </a:lnTo>
                  <a:lnTo>
                    <a:pt x="2771" y="412"/>
                  </a:lnTo>
                  <a:lnTo>
                    <a:pt x="2762" y="401"/>
                  </a:lnTo>
                  <a:lnTo>
                    <a:pt x="2751" y="392"/>
                  </a:lnTo>
                  <a:lnTo>
                    <a:pt x="2736" y="386"/>
                  </a:lnTo>
                  <a:lnTo>
                    <a:pt x="2607" y="331"/>
                  </a:lnTo>
                  <a:lnTo>
                    <a:pt x="2475" y="283"/>
                  </a:lnTo>
                  <a:lnTo>
                    <a:pt x="2342" y="242"/>
                  </a:lnTo>
                  <a:lnTo>
                    <a:pt x="2206" y="208"/>
                  </a:lnTo>
                  <a:lnTo>
                    <a:pt x="2070" y="181"/>
                  </a:lnTo>
                  <a:lnTo>
                    <a:pt x="1933" y="160"/>
                  </a:lnTo>
                  <a:lnTo>
                    <a:pt x="1795" y="145"/>
                  </a:lnTo>
                  <a:lnTo>
                    <a:pt x="1655" y="138"/>
                  </a:lnTo>
                  <a:lnTo>
                    <a:pt x="1517" y="137"/>
                  </a:lnTo>
                  <a:close/>
                  <a:moveTo>
                    <a:pt x="1516" y="0"/>
                  </a:moveTo>
                  <a:lnTo>
                    <a:pt x="1662" y="0"/>
                  </a:lnTo>
                  <a:lnTo>
                    <a:pt x="1807" y="8"/>
                  </a:lnTo>
                  <a:lnTo>
                    <a:pt x="1951" y="23"/>
                  </a:lnTo>
                  <a:lnTo>
                    <a:pt x="2096" y="44"/>
                  </a:lnTo>
                  <a:lnTo>
                    <a:pt x="2239" y="74"/>
                  </a:lnTo>
                  <a:lnTo>
                    <a:pt x="2379" y="110"/>
                  </a:lnTo>
                  <a:lnTo>
                    <a:pt x="2520" y="152"/>
                  </a:lnTo>
                  <a:lnTo>
                    <a:pt x="2657" y="203"/>
                  </a:lnTo>
                  <a:lnTo>
                    <a:pt x="2792" y="260"/>
                  </a:lnTo>
                  <a:lnTo>
                    <a:pt x="2822" y="275"/>
                  </a:lnTo>
                  <a:lnTo>
                    <a:pt x="2849" y="294"/>
                  </a:lnTo>
                  <a:lnTo>
                    <a:pt x="2873" y="316"/>
                  </a:lnTo>
                  <a:lnTo>
                    <a:pt x="2892" y="342"/>
                  </a:lnTo>
                  <a:lnTo>
                    <a:pt x="2905" y="371"/>
                  </a:lnTo>
                  <a:lnTo>
                    <a:pt x="2914" y="402"/>
                  </a:lnTo>
                  <a:lnTo>
                    <a:pt x="2916" y="434"/>
                  </a:lnTo>
                  <a:lnTo>
                    <a:pt x="3056" y="3405"/>
                  </a:lnTo>
                  <a:lnTo>
                    <a:pt x="3053" y="3438"/>
                  </a:lnTo>
                  <a:lnTo>
                    <a:pt x="3047" y="3470"/>
                  </a:lnTo>
                  <a:lnTo>
                    <a:pt x="3036" y="3501"/>
                  </a:lnTo>
                  <a:lnTo>
                    <a:pt x="3021" y="3529"/>
                  </a:lnTo>
                  <a:lnTo>
                    <a:pt x="3002" y="3555"/>
                  </a:lnTo>
                  <a:lnTo>
                    <a:pt x="2979" y="3576"/>
                  </a:lnTo>
                  <a:lnTo>
                    <a:pt x="2951" y="3593"/>
                  </a:lnTo>
                  <a:lnTo>
                    <a:pt x="2930" y="3607"/>
                  </a:lnTo>
                  <a:lnTo>
                    <a:pt x="2808" y="3670"/>
                  </a:lnTo>
                  <a:lnTo>
                    <a:pt x="2684" y="3728"/>
                  </a:lnTo>
                  <a:lnTo>
                    <a:pt x="2557" y="3780"/>
                  </a:lnTo>
                  <a:lnTo>
                    <a:pt x="2429" y="3825"/>
                  </a:lnTo>
                  <a:lnTo>
                    <a:pt x="2298" y="3864"/>
                  </a:lnTo>
                  <a:lnTo>
                    <a:pt x="2168" y="3898"/>
                  </a:lnTo>
                  <a:lnTo>
                    <a:pt x="2036" y="3925"/>
                  </a:lnTo>
                  <a:lnTo>
                    <a:pt x="1903" y="3948"/>
                  </a:lnTo>
                  <a:lnTo>
                    <a:pt x="1769" y="3963"/>
                  </a:lnTo>
                  <a:lnTo>
                    <a:pt x="1634" y="3973"/>
                  </a:lnTo>
                  <a:lnTo>
                    <a:pt x="1500" y="3975"/>
                  </a:lnTo>
                  <a:lnTo>
                    <a:pt x="1362" y="3973"/>
                  </a:lnTo>
                  <a:lnTo>
                    <a:pt x="1224" y="3963"/>
                  </a:lnTo>
                  <a:lnTo>
                    <a:pt x="1087" y="3946"/>
                  </a:lnTo>
                  <a:lnTo>
                    <a:pt x="950" y="3925"/>
                  </a:lnTo>
                  <a:lnTo>
                    <a:pt x="815" y="3897"/>
                  </a:lnTo>
                  <a:lnTo>
                    <a:pt x="680" y="3862"/>
                  </a:lnTo>
                  <a:lnTo>
                    <a:pt x="547" y="3821"/>
                  </a:lnTo>
                  <a:lnTo>
                    <a:pt x="415" y="3772"/>
                  </a:lnTo>
                  <a:lnTo>
                    <a:pt x="285" y="3718"/>
                  </a:lnTo>
                  <a:lnTo>
                    <a:pt x="265" y="3711"/>
                  </a:lnTo>
                  <a:lnTo>
                    <a:pt x="231" y="3691"/>
                  </a:lnTo>
                  <a:lnTo>
                    <a:pt x="203" y="3665"/>
                  </a:lnTo>
                  <a:lnTo>
                    <a:pt x="179" y="3637"/>
                  </a:lnTo>
                  <a:lnTo>
                    <a:pt x="162" y="3603"/>
                  </a:lnTo>
                  <a:lnTo>
                    <a:pt x="150" y="3568"/>
                  </a:lnTo>
                  <a:lnTo>
                    <a:pt x="147" y="3531"/>
                  </a:lnTo>
                  <a:lnTo>
                    <a:pt x="0" y="580"/>
                  </a:lnTo>
                  <a:lnTo>
                    <a:pt x="2" y="554"/>
                  </a:lnTo>
                  <a:lnTo>
                    <a:pt x="6" y="525"/>
                  </a:lnTo>
                  <a:lnTo>
                    <a:pt x="14" y="497"/>
                  </a:lnTo>
                  <a:lnTo>
                    <a:pt x="24" y="469"/>
                  </a:lnTo>
                  <a:lnTo>
                    <a:pt x="39" y="443"/>
                  </a:lnTo>
                  <a:lnTo>
                    <a:pt x="56" y="418"/>
                  </a:lnTo>
                  <a:lnTo>
                    <a:pt x="78" y="397"/>
                  </a:lnTo>
                  <a:lnTo>
                    <a:pt x="104" y="378"/>
                  </a:lnTo>
                  <a:lnTo>
                    <a:pt x="238" y="310"/>
                  </a:lnTo>
                  <a:lnTo>
                    <a:pt x="373" y="248"/>
                  </a:lnTo>
                  <a:lnTo>
                    <a:pt x="511" y="193"/>
                  </a:lnTo>
                  <a:lnTo>
                    <a:pt x="650" y="145"/>
                  </a:lnTo>
                  <a:lnTo>
                    <a:pt x="792" y="102"/>
                  </a:lnTo>
                  <a:lnTo>
                    <a:pt x="935" y="69"/>
                  </a:lnTo>
                  <a:lnTo>
                    <a:pt x="1080" y="40"/>
                  </a:lnTo>
                  <a:lnTo>
                    <a:pt x="1225" y="20"/>
                  </a:lnTo>
                  <a:lnTo>
                    <a:pt x="1371" y="7"/>
                  </a:lnTo>
                  <a:lnTo>
                    <a:pt x="151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46" name="Freeform 42">
              <a:extLst>
                <a:ext uri="{FF2B5EF4-FFF2-40B4-BE49-F238E27FC236}">
                  <a16:creationId xmlns:a16="http://schemas.microsoft.com/office/drawing/2014/main" xmlns="" id="{6A3091A3-3FB6-4776-AFD3-02A2C209327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938" y="602"/>
              <a:ext cx="556" cy="556"/>
            </a:xfrm>
            <a:custGeom>
              <a:avLst/>
              <a:gdLst>
                <a:gd name="T0" fmla="*/ 247 w 556"/>
                <a:gd name="T1" fmla="*/ 143 h 556"/>
                <a:gd name="T2" fmla="*/ 192 w 556"/>
                <a:gd name="T3" fmla="*/ 169 h 556"/>
                <a:gd name="T4" fmla="*/ 153 w 556"/>
                <a:gd name="T5" fmla="*/ 217 h 556"/>
                <a:gd name="T6" fmla="*/ 140 w 556"/>
                <a:gd name="T7" fmla="*/ 277 h 556"/>
                <a:gd name="T8" fmla="*/ 153 w 556"/>
                <a:gd name="T9" fmla="*/ 338 h 556"/>
                <a:gd name="T10" fmla="*/ 192 w 556"/>
                <a:gd name="T11" fmla="*/ 386 h 556"/>
                <a:gd name="T12" fmla="*/ 247 w 556"/>
                <a:gd name="T13" fmla="*/ 413 h 556"/>
                <a:gd name="T14" fmla="*/ 310 w 556"/>
                <a:gd name="T15" fmla="*/ 413 h 556"/>
                <a:gd name="T16" fmla="*/ 365 w 556"/>
                <a:gd name="T17" fmla="*/ 386 h 556"/>
                <a:gd name="T18" fmla="*/ 403 w 556"/>
                <a:gd name="T19" fmla="*/ 338 h 556"/>
                <a:gd name="T20" fmla="*/ 417 w 556"/>
                <a:gd name="T21" fmla="*/ 277 h 556"/>
                <a:gd name="T22" fmla="*/ 403 w 556"/>
                <a:gd name="T23" fmla="*/ 217 h 556"/>
                <a:gd name="T24" fmla="*/ 365 w 556"/>
                <a:gd name="T25" fmla="*/ 169 h 556"/>
                <a:gd name="T26" fmla="*/ 310 w 556"/>
                <a:gd name="T27" fmla="*/ 143 h 556"/>
                <a:gd name="T28" fmla="*/ 279 w 556"/>
                <a:gd name="T29" fmla="*/ 0 h 556"/>
                <a:gd name="T30" fmla="*/ 366 w 556"/>
                <a:gd name="T31" fmla="*/ 15 h 556"/>
                <a:gd name="T32" fmla="*/ 442 w 556"/>
                <a:gd name="T33" fmla="*/ 53 h 556"/>
                <a:gd name="T34" fmla="*/ 503 w 556"/>
                <a:gd name="T35" fmla="*/ 114 h 556"/>
                <a:gd name="T36" fmla="*/ 543 w 556"/>
                <a:gd name="T37" fmla="*/ 190 h 556"/>
                <a:gd name="T38" fmla="*/ 556 w 556"/>
                <a:gd name="T39" fmla="*/ 277 h 556"/>
                <a:gd name="T40" fmla="*/ 543 w 556"/>
                <a:gd name="T41" fmla="*/ 365 h 556"/>
                <a:gd name="T42" fmla="*/ 503 w 556"/>
                <a:gd name="T43" fmla="*/ 441 h 556"/>
                <a:gd name="T44" fmla="*/ 442 w 556"/>
                <a:gd name="T45" fmla="*/ 502 h 556"/>
                <a:gd name="T46" fmla="*/ 366 w 556"/>
                <a:gd name="T47" fmla="*/ 541 h 556"/>
                <a:gd name="T48" fmla="*/ 279 w 556"/>
                <a:gd name="T49" fmla="*/ 556 h 556"/>
                <a:gd name="T50" fmla="*/ 191 w 556"/>
                <a:gd name="T51" fmla="*/ 541 h 556"/>
                <a:gd name="T52" fmla="*/ 115 w 556"/>
                <a:gd name="T53" fmla="*/ 502 h 556"/>
                <a:gd name="T54" fmla="*/ 55 w 556"/>
                <a:gd name="T55" fmla="*/ 441 h 556"/>
                <a:gd name="T56" fmla="*/ 15 w 556"/>
                <a:gd name="T57" fmla="*/ 365 h 556"/>
                <a:gd name="T58" fmla="*/ 0 w 556"/>
                <a:gd name="T59" fmla="*/ 277 h 556"/>
                <a:gd name="T60" fmla="*/ 15 w 556"/>
                <a:gd name="T61" fmla="*/ 190 h 556"/>
                <a:gd name="T62" fmla="*/ 55 w 556"/>
                <a:gd name="T63" fmla="*/ 114 h 556"/>
                <a:gd name="T64" fmla="*/ 115 w 556"/>
                <a:gd name="T65" fmla="*/ 53 h 556"/>
                <a:gd name="T66" fmla="*/ 191 w 556"/>
                <a:gd name="T67" fmla="*/ 15 h 556"/>
                <a:gd name="T68" fmla="*/ 279 w 556"/>
                <a:gd name="T69" fmla="*/ 0 h 5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556" h="556">
                  <a:moveTo>
                    <a:pt x="279" y="139"/>
                  </a:moveTo>
                  <a:lnTo>
                    <a:pt x="247" y="143"/>
                  </a:lnTo>
                  <a:lnTo>
                    <a:pt x="218" y="153"/>
                  </a:lnTo>
                  <a:lnTo>
                    <a:pt x="192" y="169"/>
                  </a:lnTo>
                  <a:lnTo>
                    <a:pt x="171" y="191"/>
                  </a:lnTo>
                  <a:lnTo>
                    <a:pt x="153" y="217"/>
                  </a:lnTo>
                  <a:lnTo>
                    <a:pt x="143" y="246"/>
                  </a:lnTo>
                  <a:lnTo>
                    <a:pt x="140" y="277"/>
                  </a:lnTo>
                  <a:lnTo>
                    <a:pt x="143" y="309"/>
                  </a:lnTo>
                  <a:lnTo>
                    <a:pt x="153" y="338"/>
                  </a:lnTo>
                  <a:lnTo>
                    <a:pt x="171" y="364"/>
                  </a:lnTo>
                  <a:lnTo>
                    <a:pt x="192" y="386"/>
                  </a:lnTo>
                  <a:lnTo>
                    <a:pt x="218" y="403"/>
                  </a:lnTo>
                  <a:lnTo>
                    <a:pt x="247" y="413"/>
                  </a:lnTo>
                  <a:lnTo>
                    <a:pt x="279" y="416"/>
                  </a:lnTo>
                  <a:lnTo>
                    <a:pt x="310" y="413"/>
                  </a:lnTo>
                  <a:lnTo>
                    <a:pt x="340" y="403"/>
                  </a:lnTo>
                  <a:lnTo>
                    <a:pt x="365" y="386"/>
                  </a:lnTo>
                  <a:lnTo>
                    <a:pt x="387" y="364"/>
                  </a:lnTo>
                  <a:lnTo>
                    <a:pt x="403" y="338"/>
                  </a:lnTo>
                  <a:lnTo>
                    <a:pt x="413" y="309"/>
                  </a:lnTo>
                  <a:lnTo>
                    <a:pt x="417" y="277"/>
                  </a:lnTo>
                  <a:lnTo>
                    <a:pt x="413" y="246"/>
                  </a:lnTo>
                  <a:lnTo>
                    <a:pt x="403" y="217"/>
                  </a:lnTo>
                  <a:lnTo>
                    <a:pt x="387" y="191"/>
                  </a:lnTo>
                  <a:lnTo>
                    <a:pt x="365" y="169"/>
                  </a:lnTo>
                  <a:lnTo>
                    <a:pt x="340" y="153"/>
                  </a:lnTo>
                  <a:lnTo>
                    <a:pt x="310" y="143"/>
                  </a:lnTo>
                  <a:lnTo>
                    <a:pt x="279" y="139"/>
                  </a:lnTo>
                  <a:close/>
                  <a:moveTo>
                    <a:pt x="279" y="0"/>
                  </a:moveTo>
                  <a:lnTo>
                    <a:pt x="324" y="3"/>
                  </a:lnTo>
                  <a:lnTo>
                    <a:pt x="366" y="15"/>
                  </a:lnTo>
                  <a:lnTo>
                    <a:pt x="406" y="31"/>
                  </a:lnTo>
                  <a:lnTo>
                    <a:pt x="442" y="53"/>
                  </a:lnTo>
                  <a:lnTo>
                    <a:pt x="474" y="82"/>
                  </a:lnTo>
                  <a:lnTo>
                    <a:pt x="503" y="114"/>
                  </a:lnTo>
                  <a:lnTo>
                    <a:pt x="525" y="150"/>
                  </a:lnTo>
                  <a:lnTo>
                    <a:pt x="543" y="190"/>
                  </a:lnTo>
                  <a:lnTo>
                    <a:pt x="552" y="232"/>
                  </a:lnTo>
                  <a:lnTo>
                    <a:pt x="556" y="277"/>
                  </a:lnTo>
                  <a:lnTo>
                    <a:pt x="552" y="323"/>
                  </a:lnTo>
                  <a:lnTo>
                    <a:pt x="543" y="365"/>
                  </a:lnTo>
                  <a:lnTo>
                    <a:pt x="525" y="405"/>
                  </a:lnTo>
                  <a:lnTo>
                    <a:pt x="503" y="441"/>
                  </a:lnTo>
                  <a:lnTo>
                    <a:pt x="474" y="474"/>
                  </a:lnTo>
                  <a:lnTo>
                    <a:pt x="442" y="502"/>
                  </a:lnTo>
                  <a:lnTo>
                    <a:pt x="406" y="525"/>
                  </a:lnTo>
                  <a:lnTo>
                    <a:pt x="366" y="541"/>
                  </a:lnTo>
                  <a:lnTo>
                    <a:pt x="324" y="552"/>
                  </a:lnTo>
                  <a:lnTo>
                    <a:pt x="279" y="556"/>
                  </a:lnTo>
                  <a:lnTo>
                    <a:pt x="234" y="552"/>
                  </a:lnTo>
                  <a:lnTo>
                    <a:pt x="191" y="541"/>
                  </a:lnTo>
                  <a:lnTo>
                    <a:pt x="151" y="525"/>
                  </a:lnTo>
                  <a:lnTo>
                    <a:pt x="115" y="502"/>
                  </a:lnTo>
                  <a:lnTo>
                    <a:pt x="82" y="474"/>
                  </a:lnTo>
                  <a:lnTo>
                    <a:pt x="55" y="441"/>
                  </a:lnTo>
                  <a:lnTo>
                    <a:pt x="31" y="405"/>
                  </a:lnTo>
                  <a:lnTo>
                    <a:pt x="15" y="365"/>
                  </a:lnTo>
                  <a:lnTo>
                    <a:pt x="4" y="323"/>
                  </a:lnTo>
                  <a:lnTo>
                    <a:pt x="0" y="277"/>
                  </a:lnTo>
                  <a:lnTo>
                    <a:pt x="4" y="232"/>
                  </a:lnTo>
                  <a:lnTo>
                    <a:pt x="15" y="190"/>
                  </a:lnTo>
                  <a:lnTo>
                    <a:pt x="31" y="150"/>
                  </a:lnTo>
                  <a:lnTo>
                    <a:pt x="55" y="114"/>
                  </a:lnTo>
                  <a:lnTo>
                    <a:pt x="82" y="82"/>
                  </a:lnTo>
                  <a:lnTo>
                    <a:pt x="115" y="53"/>
                  </a:lnTo>
                  <a:lnTo>
                    <a:pt x="151" y="31"/>
                  </a:lnTo>
                  <a:lnTo>
                    <a:pt x="191" y="15"/>
                  </a:lnTo>
                  <a:lnTo>
                    <a:pt x="234" y="3"/>
                  </a:lnTo>
                  <a:lnTo>
                    <a:pt x="27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47" name="Freeform 43">
              <a:extLst>
                <a:ext uri="{FF2B5EF4-FFF2-40B4-BE49-F238E27FC236}">
                  <a16:creationId xmlns:a16="http://schemas.microsoft.com/office/drawing/2014/main" xmlns="" id="{65454D95-4775-4FDA-9383-66F64043054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60" y="113"/>
              <a:ext cx="2399" cy="3975"/>
            </a:xfrm>
            <a:custGeom>
              <a:avLst/>
              <a:gdLst>
                <a:gd name="T0" fmla="*/ 1225 w 2399"/>
                <a:gd name="T1" fmla="*/ 155 h 3975"/>
                <a:gd name="T2" fmla="*/ 802 w 2399"/>
                <a:gd name="T3" fmla="*/ 233 h 3975"/>
                <a:gd name="T4" fmla="*/ 634 w 2399"/>
                <a:gd name="T5" fmla="*/ 292 h 3975"/>
                <a:gd name="T6" fmla="*/ 142 w 2399"/>
                <a:gd name="T7" fmla="*/ 3238 h 3975"/>
                <a:gd name="T8" fmla="*/ 149 w 2399"/>
                <a:gd name="T9" fmla="*/ 3281 h 3975"/>
                <a:gd name="T10" fmla="*/ 190 w 2399"/>
                <a:gd name="T11" fmla="*/ 3314 h 3975"/>
                <a:gd name="T12" fmla="*/ 501 w 2399"/>
                <a:gd name="T13" fmla="*/ 3510 h 3975"/>
                <a:gd name="T14" fmla="*/ 833 w 2399"/>
                <a:gd name="T15" fmla="*/ 3661 h 3975"/>
                <a:gd name="T16" fmla="*/ 1053 w 2399"/>
                <a:gd name="T17" fmla="*/ 3710 h 3975"/>
                <a:gd name="T18" fmla="*/ 898 w 2399"/>
                <a:gd name="T19" fmla="*/ 704 h 3975"/>
                <a:gd name="T20" fmla="*/ 912 w 2399"/>
                <a:gd name="T21" fmla="*/ 621 h 3975"/>
                <a:gd name="T22" fmla="*/ 954 w 2399"/>
                <a:gd name="T23" fmla="*/ 542 h 3975"/>
                <a:gd name="T24" fmla="*/ 1126 w 2399"/>
                <a:gd name="T25" fmla="*/ 438 h 3975"/>
                <a:gd name="T26" fmla="*/ 1510 w 2399"/>
                <a:gd name="T27" fmla="*/ 281 h 3975"/>
                <a:gd name="T28" fmla="*/ 1912 w 2399"/>
                <a:gd name="T29" fmla="*/ 177 h 3975"/>
                <a:gd name="T30" fmla="*/ 1612 w 2399"/>
                <a:gd name="T31" fmla="*/ 144 h 3975"/>
                <a:gd name="T32" fmla="*/ 1628 w 2399"/>
                <a:gd name="T33" fmla="*/ 2 h 3975"/>
                <a:gd name="T34" fmla="*/ 2063 w 2399"/>
                <a:gd name="T35" fmla="*/ 52 h 3975"/>
                <a:gd name="T36" fmla="*/ 2366 w 2399"/>
                <a:gd name="T37" fmla="*/ 127 h 3975"/>
                <a:gd name="T38" fmla="*/ 2397 w 2399"/>
                <a:gd name="T39" fmla="*/ 164 h 3975"/>
                <a:gd name="T40" fmla="*/ 2392 w 2399"/>
                <a:gd name="T41" fmla="*/ 218 h 3975"/>
                <a:gd name="T42" fmla="*/ 2352 w 2399"/>
                <a:gd name="T43" fmla="*/ 256 h 3975"/>
                <a:gd name="T44" fmla="*/ 2073 w 2399"/>
                <a:gd name="T45" fmla="*/ 285 h 3975"/>
                <a:gd name="T46" fmla="*/ 1685 w 2399"/>
                <a:gd name="T47" fmla="*/ 368 h 3975"/>
                <a:gd name="T48" fmla="*/ 1311 w 2399"/>
                <a:gd name="T49" fmla="*/ 502 h 3975"/>
                <a:gd name="T50" fmla="*/ 1061 w 2399"/>
                <a:gd name="T51" fmla="*/ 632 h 3975"/>
                <a:gd name="T52" fmla="*/ 1039 w 2399"/>
                <a:gd name="T53" fmla="*/ 680 h 3975"/>
                <a:gd name="T54" fmla="*/ 1179 w 2399"/>
                <a:gd name="T55" fmla="*/ 3666 h 3975"/>
                <a:gd name="T56" fmla="*/ 1200 w 2399"/>
                <a:gd name="T57" fmla="*/ 3700 h 3975"/>
                <a:gd name="T58" fmla="*/ 1206 w 2399"/>
                <a:gd name="T59" fmla="*/ 3704 h 3975"/>
                <a:gd name="T60" fmla="*/ 1231 w 2399"/>
                <a:gd name="T61" fmla="*/ 3710 h 3975"/>
                <a:gd name="T62" fmla="*/ 1235 w 2399"/>
                <a:gd name="T63" fmla="*/ 3711 h 3975"/>
                <a:gd name="T64" fmla="*/ 1239 w 2399"/>
                <a:gd name="T65" fmla="*/ 3717 h 3975"/>
                <a:gd name="T66" fmla="*/ 1398 w 2399"/>
                <a:gd name="T67" fmla="*/ 3779 h 3975"/>
                <a:gd name="T68" fmla="*/ 1461 w 2399"/>
                <a:gd name="T69" fmla="*/ 3801 h 3975"/>
                <a:gd name="T70" fmla="*/ 1588 w 2399"/>
                <a:gd name="T71" fmla="*/ 3843 h 3975"/>
                <a:gd name="T72" fmla="*/ 1619 w 2399"/>
                <a:gd name="T73" fmla="*/ 3881 h 3975"/>
                <a:gd name="T74" fmla="*/ 1614 w 2399"/>
                <a:gd name="T75" fmla="*/ 3937 h 3975"/>
                <a:gd name="T76" fmla="*/ 1575 w 2399"/>
                <a:gd name="T77" fmla="*/ 3972 h 3975"/>
                <a:gd name="T78" fmla="*/ 1409 w 2399"/>
                <a:gd name="T79" fmla="*/ 3957 h 3975"/>
                <a:gd name="T80" fmla="*/ 994 w 2399"/>
                <a:gd name="T81" fmla="*/ 3865 h 3975"/>
                <a:gd name="T82" fmla="*/ 597 w 2399"/>
                <a:gd name="T83" fmla="*/ 3713 h 3975"/>
                <a:gd name="T84" fmla="*/ 224 w 2399"/>
                <a:gd name="T85" fmla="*/ 3506 h 3975"/>
                <a:gd name="T86" fmla="*/ 57 w 2399"/>
                <a:gd name="T87" fmla="*/ 3385 h 3975"/>
                <a:gd name="T88" fmla="*/ 5 w 2399"/>
                <a:gd name="T89" fmla="*/ 3286 h 3975"/>
                <a:gd name="T90" fmla="*/ 483 w 2399"/>
                <a:gd name="T91" fmla="*/ 301 h 3975"/>
                <a:gd name="T92" fmla="*/ 531 w 2399"/>
                <a:gd name="T93" fmla="*/ 200 h 3975"/>
                <a:gd name="T94" fmla="*/ 621 w 2399"/>
                <a:gd name="T95" fmla="*/ 134 h 3975"/>
                <a:gd name="T96" fmla="*/ 1048 w 2399"/>
                <a:gd name="T97" fmla="*/ 36 h 3975"/>
                <a:gd name="T98" fmla="*/ 1483 w 2399"/>
                <a:gd name="T99" fmla="*/ 0 h 39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2399" h="3975">
                  <a:moveTo>
                    <a:pt x="1510" y="142"/>
                  </a:moveTo>
                  <a:lnTo>
                    <a:pt x="1367" y="145"/>
                  </a:lnTo>
                  <a:lnTo>
                    <a:pt x="1225" y="155"/>
                  </a:lnTo>
                  <a:lnTo>
                    <a:pt x="1083" y="174"/>
                  </a:lnTo>
                  <a:lnTo>
                    <a:pt x="943" y="199"/>
                  </a:lnTo>
                  <a:lnTo>
                    <a:pt x="802" y="233"/>
                  </a:lnTo>
                  <a:lnTo>
                    <a:pt x="663" y="274"/>
                  </a:lnTo>
                  <a:lnTo>
                    <a:pt x="647" y="281"/>
                  </a:lnTo>
                  <a:lnTo>
                    <a:pt x="634" y="292"/>
                  </a:lnTo>
                  <a:lnTo>
                    <a:pt x="624" y="307"/>
                  </a:lnTo>
                  <a:lnTo>
                    <a:pt x="621" y="322"/>
                  </a:lnTo>
                  <a:lnTo>
                    <a:pt x="142" y="3238"/>
                  </a:lnTo>
                  <a:lnTo>
                    <a:pt x="141" y="3255"/>
                  </a:lnTo>
                  <a:lnTo>
                    <a:pt x="143" y="3268"/>
                  </a:lnTo>
                  <a:lnTo>
                    <a:pt x="149" y="3281"/>
                  </a:lnTo>
                  <a:lnTo>
                    <a:pt x="158" y="3292"/>
                  </a:lnTo>
                  <a:lnTo>
                    <a:pt x="169" y="3301"/>
                  </a:lnTo>
                  <a:lnTo>
                    <a:pt x="190" y="3314"/>
                  </a:lnTo>
                  <a:lnTo>
                    <a:pt x="291" y="3385"/>
                  </a:lnTo>
                  <a:lnTo>
                    <a:pt x="394" y="3450"/>
                  </a:lnTo>
                  <a:lnTo>
                    <a:pt x="501" y="3510"/>
                  </a:lnTo>
                  <a:lnTo>
                    <a:pt x="609" y="3565"/>
                  </a:lnTo>
                  <a:lnTo>
                    <a:pt x="720" y="3615"/>
                  </a:lnTo>
                  <a:lnTo>
                    <a:pt x="833" y="3661"/>
                  </a:lnTo>
                  <a:lnTo>
                    <a:pt x="949" y="3702"/>
                  </a:lnTo>
                  <a:lnTo>
                    <a:pt x="1065" y="3738"/>
                  </a:lnTo>
                  <a:lnTo>
                    <a:pt x="1053" y="3710"/>
                  </a:lnTo>
                  <a:lnTo>
                    <a:pt x="1045" y="3680"/>
                  </a:lnTo>
                  <a:lnTo>
                    <a:pt x="1037" y="3648"/>
                  </a:lnTo>
                  <a:lnTo>
                    <a:pt x="898" y="704"/>
                  </a:lnTo>
                  <a:lnTo>
                    <a:pt x="900" y="678"/>
                  </a:lnTo>
                  <a:lnTo>
                    <a:pt x="904" y="649"/>
                  </a:lnTo>
                  <a:lnTo>
                    <a:pt x="912" y="621"/>
                  </a:lnTo>
                  <a:lnTo>
                    <a:pt x="922" y="593"/>
                  </a:lnTo>
                  <a:lnTo>
                    <a:pt x="937" y="567"/>
                  </a:lnTo>
                  <a:lnTo>
                    <a:pt x="954" y="542"/>
                  </a:lnTo>
                  <a:lnTo>
                    <a:pt x="976" y="521"/>
                  </a:lnTo>
                  <a:lnTo>
                    <a:pt x="1002" y="502"/>
                  </a:lnTo>
                  <a:lnTo>
                    <a:pt x="1126" y="438"/>
                  </a:lnTo>
                  <a:lnTo>
                    <a:pt x="1251" y="379"/>
                  </a:lnTo>
                  <a:lnTo>
                    <a:pt x="1379" y="327"/>
                  </a:lnTo>
                  <a:lnTo>
                    <a:pt x="1510" y="281"/>
                  </a:lnTo>
                  <a:lnTo>
                    <a:pt x="1642" y="241"/>
                  </a:lnTo>
                  <a:lnTo>
                    <a:pt x="1776" y="206"/>
                  </a:lnTo>
                  <a:lnTo>
                    <a:pt x="1912" y="177"/>
                  </a:lnTo>
                  <a:lnTo>
                    <a:pt x="1813" y="163"/>
                  </a:lnTo>
                  <a:lnTo>
                    <a:pt x="1714" y="152"/>
                  </a:lnTo>
                  <a:lnTo>
                    <a:pt x="1612" y="144"/>
                  </a:lnTo>
                  <a:lnTo>
                    <a:pt x="1510" y="142"/>
                  </a:lnTo>
                  <a:close/>
                  <a:moveTo>
                    <a:pt x="1483" y="0"/>
                  </a:moveTo>
                  <a:lnTo>
                    <a:pt x="1628" y="2"/>
                  </a:lnTo>
                  <a:lnTo>
                    <a:pt x="1774" y="12"/>
                  </a:lnTo>
                  <a:lnTo>
                    <a:pt x="1918" y="29"/>
                  </a:lnTo>
                  <a:lnTo>
                    <a:pt x="2063" y="52"/>
                  </a:lnTo>
                  <a:lnTo>
                    <a:pt x="2206" y="83"/>
                  </a:lnTo>
                  <a:lnTo>
                    <a:pt x="2349" y="121"/>
                  </a:lnTo>
                  <a:lnTo>
                    <a:pt x="2366" y="127"/>
                  </a:lnTo>
                  <a:lnTo>
                    <a:pt x="2379" y="137"/>
                  </a:lnTo>
                  <a:lnTo>
                    <a:pt x="2389" y="149"/>
                  </a:lnTo>
                  <a:lnTo>
                    <a:pt x="2397" y="164"/>
                  </a:lnTo>
                  <a:lnTo>
                    <a:pt x="2399" y="180"/>
                  </a:lnTo>
                  <a:lnTo>
                    <a:pt x="2398" y="198"/>
                  </a:lnTo>
                  <a:lnTo>
                    <a:pt x="2392" y="218"/>
                  </a:lnTo>
                  <a:lnTo>
                    <a:pt x="2382" y="234"/>
                  </a:lnTo>
                  <a:lnTo>
                    <a:pt x="2368" y="247"/>
                  </a:lnTo>
                  <a:lnTo>
                    <a:pt x="2352" y="256"/>
                  </a:lnTo>
                  <a:lnTo>
                    <a:pt x="2336" y="260"/>
                  </a:lnTo>
                  <a:lnTo>
                    <a:pt x="2205" y="270"/>
                  </a:lnTo>
                  <a:lnTo>
                    <a:pt x="2073" y="285"/>
                  </a:lnTo>
                  <a:lnTo>
                    <a:pt x="1944" y="306"/>
                  </a:lnTo>
                  <a:lnTo>
                    <a:pt x="1813" y="335"/>
                  </a:lnTo>
                  <a:lnTo>
                    <a:pt x="1685" y="368"/>
                  </a:lnTo>
                  <a:lnTo>
                    <a:pt x="1558" y="407"/>
                  </a:lnTo>
                  <a:lnTo>
                    <a:pt x="1434" y="451"/>
                  </a:lnTo>
                  <a:lnTo>
                    <a:pt x="1311" y="502"/>
                  </a:lnTo>
                  <a:lnTo>
                    <a:pt x="1190" y="560"/>
                  </a:lnTo>
                  <a:lnTo>
                    <a:pt x="1072" y="621"/>
                  </a:lnTo>
                  <a:lnTo>
                    <a:pt x="1061" y="632"/>
                  </a:lnTo>
                  <a:lnTo>
                    <a:pt x="1051" y="645"/>
                  </a:lnTo>
                  <a:lnTo>
                    <a:pt x="1043" y="663"/>
                  </a:lnTo>
                  <a:lnTo>
                    <a:pt x="1039" y="680"/>
                  </a:lnTo>
                  <a:lnTo>
                    <a:pt x="1037" y="698"/>
                  </a:lnTo>
                  <a:lnTo>
                    <a:pt x="1177" y="3648"/>
                  </a:lnTo>
                  <a:lnTo>
                    <a:pt x="1179" y="3666"/>
                  </a:lnTo>
                  <a:lnTo>
                    <a:pt x="1185" y="3682"/>
                  </a:lnTo>
                  <a:lnTo>
                    <a:pt x="1196" y="3696"/>
                  </a:lnTo>
                  <a:lnTo>
                    <a:pt x="1200" y="3700"/>
                  </a:lnTo>
                  <a:lnTo>
                    <a:pt x="1203" y="3701"/>
                  </a:lnTo>
                  <a:lnTo>
                    <a:pt x="1204" y="3702"/>
                  </a:lnTo>
                  <a:lnTo>
                    <a:pt x="1206" y="3704"/>
                  </a:lnTo>
                  <a:lnTo>
                    <a:pt x="1208" y="3704"/>
                  </a:lnTo>
                  <a:lnTo>
                    <a:pt x="1211" y="3704"/>
                  </a:lnTo>
                  <a:lnTo>
                    <a:pt x="1231" y="3710"/>
                  </a:lnTo>
                  <a:lnTo>
                    <a:pt x="1233" y="3710"/>
                  </a:lnTo>
                  <a:lnTo>
                    <a:pt x="1234" y="3711"/>
                  </a:lnTo>
                  <a:lnTo>
                    <a:pt x="1235" y="3711"/>
                  </a:lnTo>
                  <a:lnTo>
                    <a:pt x="1238" y="3712"/>
                  </a:lnTo>
                  <a:lnTo>
                    <a:pt x="1239" y="3715"/>
                  </a:lnTo>
                  <a:lnTo>
                    <a:pt x="1239" y="3717"/>
                  </a:lnTo>
                  <a:lnTo>
                    <a:pt x="1287" y="3738"/>
                  </a:lnTo>
                  <a:lnTo>
                    <a:pt x="1339" y="3758"/>
                  </a:lnTo>
                  <a:lnTo>
                    <a:pt x="1398" y="3779"/>
                  </a:lnTo>
                  <a:lnTo>
                    <a:pt x="1392" y="3814"/>
                  </a:lnTo>
                  <a:lnTo>
                    <a:pt x="1405" y="3779"/>
                  </a:lnTo>
                  <a:lnTo>
                    <a:pt x="1461" y="3801"/>
                  </a:lnTo>
                  <a:lnTo>
                    <a:pt x="1516" y="3819"/>
                  </a:lnTo>
                  <a:lnTo>
                    <a:pt x="1572" y="3835"/>
                  </a:lnTo>
                  <a:lnTo>
                    <a:pt x="1588" y="3843"/>
                  </a:lnTo>
                  <a:lnTo>
                    <a:pt x="1602" y="3854"/>
                  </a:lnTo>
                  <a:lnTo>
                    <a:pt x="1612" y="3866"/>
                  </a:lnTo>
                  <a:lnTo>
                    <a:pt x="1619" y="3881"/>
                  </a:lnTo>
                  <a:lnTo>
                    <a:pt x="1622" y="3899"/>
                  </a:lnTo>
                  <a:lnTo>
                    <a:pt x="1621" y="3919"/>
                  </a:lnTo>
                  <a:lnTo>
                    <a:pt x="1614" y="3937"/>
                  </a:lnTo>
                  <a:lnTo>
                    <a:pt x="1603" y="3953"/>
                  </a:lnTo>
                  <a:lnTo>
                    <a:pt x="1591" y="3965"/>
                  </a:lnTo>
                  <a:lnTo>
                    <a:pt x="1575" y="3972"/>
                  </a:lnTo>
                  <a:lnTo>
                    <a:pt x="1558" y="3975"/>
                  </a:lnTo>
                  <a:lnTo>
                    <a:pt x="1551" y="3975"/>
                  </a:lnTo>
                  <a:lnTo>
                    <a:pt x="1409" y="3957"/>
                  </a:lnTo>
                  <a:lnTo>
                    <a:pt x="1270" y="3934"/>
                  </a:lnTo>
                  <a:lnTo>
                    <a:pt x="1131" y="3903"/>
                  </a:lnTo>
                  <a:lnTo>
                    <a:pt x="994" y="3865"/>
                  </a:lnTo>
                  <a:lnTo>
                    <a:pt x="859" y="3820"/>
                  </a:lnTo>
                  <a:lnTo>
                    <a:pt x="726" y="3769"/>
                  </a:lnTo>
                  <a:lnTo>
                    <a:pt x="597" y="3713"/>
                  </a:lnTo>
                  <a:lnTo>
                    <a:pt x="469" y="3650"/>
                  </a:lnTo>
                  <a:lnTo>
                    <a:pt x="346" y="3580"/>
                  </a:lnTo>
                  <a:lnTo>
                    <a:pt x="224" y="3506"/>
                  </a:lnTo>
                  <a:lnTo>
                    <a:pt x="107" y="3426"/>
                  </a:lnTo>
                  <a:lnTo>
                    <a:pt x="86" y="3411"/>
                  </a:lnTo>
                  <a:lnTo>
                    <a:pt x="57" y="3385"/>
                  </a:lnTo>
                  <a:lnTo>
                    <a:pt x="34" y="3355"/>
                  </a:lnTo>
                  <a:lnTo>
                    <a:pt x="16" y="3322"/>
                  </a:lnTo>
                  <a:lnTo>
                    <a:pt x="5" y="3286"/>
                  </a:lnTo>
                  <a:lnTo>
                    <a:pt x="0" y="3248"/>
                  </a:lnTo>
                  <a:lnTo>
                    <a:pt x="2" y="3210"/>
                  </a:lnTo>
                  <a:lnTo>
                    <a:pt x="483" y="301"/>
                  </a:lnTo>
                  <a:lnTo>
                    <a:pt x="493" y="265"/>
                  </a:lnTo>
                  <a:lnTo>
                    <a:pt x="509" y="230"/>
                  </a:lnTo>
                  <a:lnTo>
                    <a:pt x="531" y="200"/>
                  </a:lnTo>
                  <a:lnTo>
                    <a:pt x="557" y="174"/>
                  </a:lnTo>
                  <a:lnTo>
                    <a:pt x="587" y="152"/>
                  </a:lnTo>
                  <a:lnTo>
                    <a:pt x="621" y="134"/>
                  </a:lnTo>
                  <a:lnTo>
                    <a:pt x="762" y="94"/>
                  </a:lnTo>
                  <a:lnTo>
                    <a:pt x="904" y="62"/>
                  </a:lnTo>
                  <a:lnTo>
                    <a:pt x="1048" y="36"/>
                  </a:lnTo>
                  <a:lnTo>
                    <a:pt x="1193" y="17"/>
                  </a:lnTo>
                  <a:lnTo>
                    <a:pt x="1337" y="5"/>
                  </a:lnTo>
                  <a:lnTo>
                    <a:pt x="148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</p:grpSp>
      <p:grpSp>
        <p:nvGrpSpPr>
          <p:cNvPr id="248" name="Group 32">
            <a:extLst>
              <a:ext uri="{FF2B5EF4-FFF2-40B4-BE49-F238E27FC236}">
                <a16:creationId xmlns:a16="http://schemas.microsoft.com/office/drawing/2014/main" xmlns="" id="{ADBDB7E4-D64F-4B1E-AF9A-FE8222E33AE5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3799207" y="283747"/>
            <a:ext cx="509987" cy="528691"/>
            <a:chOff x="1860" y="113"/>
            <a:chExt cx="3954" cy="4099"/>
          </a:xfrm>
          <a:solidFill>
            <a:schemeClr val="bg1">
              <a:lumMod val="95000"/>
            </a:schemeClr>
          </a:solidFill>
        </p:grpSpPr>
        <p:sp>
          <p:nvSpPr>
            <p:cNvPr id="249" name="Freeform 34">
              <a:extLst>
                <a:ext uri="{FF2B5EF4-FFF2-40B4-BE49-F238E27FC236}">
                  <a16:creationId xmlns:a16="http://schemas.microsoft.com/office/drawing/2014/main" xmlns="" id="{D0F621FE-CF97-442A-A733-26E34D2B60B9}"/>
                </a:ext>
              </a:extLst>
            </p:cNvPr>
            <p:cNvSpPr>
              <a:spLocks/>
            </p:cNvSpPr>
            <p:nvPr/>
          </p:nvSpPr>
          <p:spPr bwMode="auto">
            <a:xfrm>
              <a:off x="2619" y="2497"/>
              <a:ext cx="363" cy="188"/>
            </a:xfrm>
            <a:custGeom>
              <a:avLst/>
              <a:gdLst>
                <a:gd name="T0" fmla="*/ 67 w 363"/>
                <a:gd name="T1" fmla="*/ 0 h 188"/>
                <a:gd name="T2" fmla="*/ 84 w 363"/>
                <a:gd name="T3" fmla="*/ 0 h 188"/>
                <a:gd name="T4" fmla="*/ 306 w 363"/>
                <a:gd name="T5" fmla="*/ 49 h 188"/>
                <a:gd name="T6" fmla="*/ 323 w 363"/>
                <a:gd name="T7" fmla="*/ 55 h 188"/>
                <a:gd name="T8" fmla="*/ 338 w 363"/>
                <a:gd name="T9" fmla="*/ 66 h 188"/>
                <a:gd name="T10" fmla="*/ 349 w 363"/>
                <a:gd name="T11" fmla="*/ 80 h 188"/>
                <a:gd name="T12" fmla="*/ 358 w 363"/>
                <a:gd name="T13" fmla="*/ 97 h 188"/>
                <a:gd name="T14" fmla="*/ 363 w 363"/>
                <a:gd name="T15" fmla="*/ 114 h 188"/>
                <a:gd name="T16" fmla="*/ 362 w 363"/>
                <a:gd name="T17" fmla="*/ 132 h 188"/>
                <a:gd name="T18" fmla="*/ 355 w 363"/>
                <a:gd name="T19" fmla="*/ 152 h 188"/>
                <a:gd name="T20" fmla="*/ 344 w 363"/>
                <a:gd name="T21" fmla="*/ 167 h 188"/>
                <a:gd name="T22" fmla="*/ 329 w 363"/>
                <a:gd name="T23" fmla="*/ 178 h 188"/>
                <a:gd name="T24" fmla="*/ 312 w 363"/>
                <a:gd name="T25" fmla="*/ 185 h 188"/>
                <a:gd name="T26" fmla="*/ 292 w 363"/>
                <a:gd name="T27" fmla="*/ 188 h 188"/>
                <a:gd name="T28" fmla="*/ 288 w 363"/>
                <a:gd name="T29" fmla="*/ 188 h 188"/>
                <a:gd name="T30" fmla="*/ 287 w 363"/>
                <a:gd name="T31" fmla="*/ 188 h 188"/>
                <a:gd name="T32" fmla="*/ 284 w 363"/>
                <a:gd name="T33" fmla="*/ 188 h 188"/>
                <a:gd name="T34" fmla="*/ 282 w 363"/>
                <a:gd name="T35" fmla="*/ 188 h 188"/>
                <a:gd name="T36" fmla="*/ 278 w 363"/>
                <a:gd name="T37" fmla="*/ 188 h 188"/>
                <a:gd name="T38" fmla="*/ 56 w 363"/>
                <a:gd name="T39" fmla="*/ 139 h 188"/>
                <a:gd name="T40" fmla="*/ 39 w 363"/>
                <a:gd name="T41" fmla="*/ 133 h 188"/>
                <a:gd name="T42" fmla="*/ 25 w 363"/>
                <a:gd name="T43" fmla="*/ 122 h 188"/>
                <a:gd name="T44" fmla="*/ 13 w 363"/>
                <a:gd name="T45" fmla="*/ 108 h 188"/>
                <a:gd name="T46" fmla="*/ 5 w 363"/>
                <a:gd name="T47" fmla="*/ 91 h 188"/>
                <a:gd name="T48" fmla="*/ 0 w 363"/>
                <a:gd name="T49" fmla="*/ 73 h 188"/>
                <a:gd name="T50" fmla="*/ 1 w 363"/>
                <a:gd name="T51" fmla="*/ 56 h 188"/>
                <a:gd name="T52" fmla="*/ 7 w 363"/>
                <a:gd name="T53" fmla="*/ 39 h 188"/>
                <a:gd name="T54" fmla="*/ 17 w 363"/>
                <a:gd name="T55" fmla="*/ 25 h 188"/>
                <a:gd name="T56" fmla="*/ 32 w 363"/>
                <a:gd name="T57" fmla="*/ 12 h 188"/>
                <a:gd name="T58" fmla="*/ 48 w 363"/>
                <a:gd name="T59" fmla="*/ 4 h 188"/>
                <a:gd name="T60" fmla="*/ 67 w 363"/>
                <a:gd name="T61" fmla="*/ 0 h 1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363" h="188">
                  <a:moveTo>
                    <a:pt x="67" y="0"/>
                  </a:moveTo>
                  <a:lnTo>
                    <a:pt x="84" y="0"/>
                  </a:lnTo>
                  <a:lnTo>
                    <a:pt x="306" y="49"/>
                  </a:lnTo>
                  <a:lnTo>
                    <a:pt x="323" y="55"/>
                  </a:lnTo>
                  <a:lnTo>
                    <a:pt x="338" y="66"/>
                  </a:lnTo>
                  <a:lnTo>
                    <a:pt x="349" y="80"/>
                  </a:lnTo>
                  <a:lnTo>
                    <a:pt x="358" y="97"/>
                  </a:lnTo>
                  <a:lnTo>
                    <a:pt x="363" y="114"/>
                  </a:lnTo>
                  <a:lnTo>
                    <a:pt x="362" y="132"/>
                  </a:lnTo>
                  <a:lnTo>
                    <a:pt x="355" y="152"/>
                  </a:lnTo>
                  <a:lnTo>
                    <a:pt x="344" y="167"/>
                  </a:lnTo>
                  <a:lnTo>
                    <a:pt x="329" y="178"/>
                  </a:lnTo>
                  <a:lnTo>
                    <a:pt x="312" y="185"/>
                  </a:lnTo>
                  <a:lnTo>
                    <a:pt x="292" y="188"/>
                  </a:lnTo>
                  <a:lnTo>
                    <a:pt x="288" y="188"/>
                  </a:lnTo>
                  <a:lnTo>
                    <a:pt x="287" y="188"/>
                  </a:lnTo>
                  <a:lnTo>
                    <a:pt x="284" y="188"/>
                  </a:lnTo>
                  <a:lnTo>
                    <a:pt x="282" y="188"/>
                  </a:lnTo>
                  <a:lnTo>
                    <a:pt x="278" y="188"/>
                  </a:lnTo>
                  <a:lnTo>
                    <a:pt x="56" y="139"/>
                  </a:lnTo>
                  <a:lnTo>
                    <a:pt x="39" y="133"/>
                  </a:lnTo>
                  <a:lnTo>
                    <a:pt x="25" y="122"/>
                  </a:lnTo>
                  <a:lnTo>
                    <a:pt x="13" y="108"/>
                  </a:lnTo>
                  <a:lnTo>
                    <a:pt x="5" y="91"/>
                  </a:lnTo>
                  <a:lnTo>
                    <a:pt x="0" y="73"/>
                  </a:lnTo>
                  <a:lnTo>
                    <a:pt x="1" y="56"/>
                  </a:lnTo>
                  <a:lnTo>
                    <a:pt x="7" y="39"/>
                  </a:lnTo>
                  <a:lnTo>
                    <a:pt x="17" y="25"/>
                  </a:lnTo>
                  <a:lnTo>
                    <a:pt x="32" y="12"/>
                  </a:lnTo>
                  <a:lnTo>
                    <a:pt x="48" y="4"/>
                  </a:lnTo>
                  <a:lnTo>
                    <a:pt x="6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50" name="Freeform 35">
              <a:extLst>
                <a:ext uri="{FF2B5EF4-FFF2-40B4-BE49-F238E27FC236}">
                  <a16:creationId xmlns:a16="http://schemas.microsoft.com/office/drawing/2014/main" xmlns="" id="{0E5BB488-7812-48E4-B625-BF0524BE4677}"/>
                </a:ext>
              </a:extLst>
            </p:cNvPr>
            <p:cNvSpPr>
              <a:spLocks/>
            </p:cNvSpPr>
            <p:nvPr/>
          </p:nvSpPr>
          <p:spPr bwMode="auto">
            <a:xfrm>
              <a:off x="2522" y="3121"/>
              <a:ext cx="487" cy="188"/>
            </a:xfrm>
            <a:custGeom>
              <a:avLst/>
              <a:gdLst>
                <a:gd name="T0" fmla="*/ 56 w 487"/>
                <a:gd name="T1" fmla="*/ 0 h 188"/>
                <a:gd name="T2" fmla="*/ 77 w 487"/>
                <a:gd name="T3" fmla="*/ 2 h 188"/>
                <a:gd name="T4" fmla="*/ 431 w 487"/>
                <a:gd name="T5" fmla="*/ 56 h 188"/>
                <a:gd name="T6" fmla="*/ 451 w 487"/>
                <a:gd name="T7" fmla="*/ 64 h 188"/>
                <a:gd name="T8" fmla="*/ 467 w 487"/>
                <a:gd name="T9" fmla="*/ 76 h 188"/>
                <a:gd name="T10" fmla="*/ 480 w 487"/>
                <a:gd name="T11" fmla="*/ 94 h 188"/>
                <a:gd name="T12" fmla="*/ 487 w 487"/>
                <a:gd name="T13" fmla="*/ 112 h 188"/>
                <a:gd name="T14" fmla="*/ 486 w 487"/>
                <a:gd name="T15" fmla="*/ 133 h 188"/>
                <a:gd name="T16" fmla="*/ 485 w 487"/>
                <a:gd name="T17" fmla="*/ 150 h 188"/>
                <a:gd name="T18" fmla="*/ 478 w 487"/>
                <a:gd name="T19" fmla="*/ 163 h 188"/>
                <a:gd name="T20" fmla="*/ 469 w 487"/>
                <a:gd name="T21" fmla="*/ 173 h 188"/>
                <a:gd name="T22" fmla="*/ 456 w 487"/>
                <a:gd name="T23" fmla="*/ 182 h 188"/>
                <a:gd name="T24" fmla="*/ 441 w 487"/>
                <a:gd name="T25" fmla="*/ 187 h 188"/>
                <a:gd name="T26" fmla="*/ 424 w 487"/>
                <a:gd name="T27" fmla="*/ 188 h 188"/>
                <a:gd name="T28" fmla="*/ 420 w 487"/>
                <a:gd name="T29" fmla="*/ 188 h 188"/>
                <a:gd name="T30" fmla="*/ 418 w 487"/>
                <a:gd name="T31" fmla="*/ 188 h 188"/>
                <a:gd name="T32" fmla="*/ 416 w 487"/>
                <a:gd name="T33" fmla="*/ 188 h 188"/>
                <a:gd name="T34" fmla="*/ 414 w 487"/>
                <a:gd name="T35" fmla="*/ 188 h 188"/>
                <a:gd name="T36" fmla="*/ 410 w 487"/>
                <a:gd name="T37" fmla="*/ 188 h 188"/>
                <a:gd name="T38" fmla="*/ 56 w 487"/>
                <a:gd name="T39" fmla="*/ 133 h 188"/>
                <a:gd name="T40" fmla="*/ 36 w 487"/>
                <a:gd name="T41" fmla="*/ 126 h 188"/>
                <a:gd name="T42" fmla="*/ 20 w 487"/>
                <a:gd name="T43" fmla="*/ 114 h 188"/>
                <a:gd name="T44" fmla="*/ 7 w 487"/>
                <a:gd name="T45" fmla="*/ 96 h 188"/>
                <a:gd name="T46" fmla="*/ 0 w 487"/>
                <a:gd name="T47" fmla="*/ 77 h 188"/>
                <a:gd name="T48" fmla="*/ 1 w 487"/>
                <a:gd name="T49" fmla="*/ 56 h 188"/>
                <a:gd name="T50" fmla="*/ 8 w 487"/>
                <a:gd name="T51" fmla="*/ 36 h 188"/>
                <a:gd name="T52" fmla="*/ 21 w 487"/>
                <a:gd name="T53" fmla="*/ 20 h 188"/>
                <a:gd name="T54" fmla="*/ 37 w 487"/>
                <a:gd name="T55" fmla="*/ 8 h 188"/>
                <a:gd name="T56" fmla="*/ 56 w 487"/>
                <a:gd name="T57" fmla="*/ 0 h 1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487" h="188">
                  <a:moveTo>
                    <a:pt x="56" y="0"/>
                  </a:moveTo>
                  <a:lnTo>
                    <a:pt x="77" y="2"/>
                  </a:lnTo>
                  <a:lnTo>
                    <a:pt x="431" y="56"/>
                  </a:lnTo>
                  <a:lnTo>
                    <a:pt x="451" y="64"/>
                  </a:lnTo>
                  <a:lnTo>
                    <a:pt x="467" y="76"/>
                  </a:lnTo>
                  <a:lnTo>
                    <a:pt x="480" y="94"/>
                  </a:lnTo>
                  <a:lnTo>
                    <a:pt x="487" y="112"/>
                  </a:lnTo>
                  <a:lnTo>
                    <a:pt x="486" y="133"/>
                  </a:lnTo>
                  <a:lnTo>
                    <a:pt x="485" y="150"/>
                  </a:lnTo>
                  <a:lnTo>
                    <a:pt x="478" y="163"/>
                  </a:lnTo>
                  <a:lnTo>
                    <a:pt x="469" y="173"/>
                  </a:lnTo>
                  <a:lnTo>
                    <a:pt x="456" y="182"/>
                  </a:lnTo>
                  <a:lnTo>
                    <a:pt x="441" y="187"/>
                  </a:lnTo>
                  <a:lnTo>
                    <a:pt x="424" y="188"/>
                  </a:lnTo>
                  <a:lnTo>
                    <a:pt x="420" y="188"/>
                  </a:lnTo>
                  <a:lnTo>
                    <a:pt x="418" y="188"/>
                  </a:lnTo>
                  <a:lnTo>
                    <a:pt x="416" y="188"/>
                  </a:lnTo>
                  <a:lnTo>
                    <a:pt x="414" y="188"/>
                  </a:lnTo>
                  <a:lnTo>
                    <a:pt x="410" y="188"/>
                  </a:lnTo>
                  <a:lnTo>
                    <a:pt x="56" y="133"/>
                  </a:lnTo>
                  <a:lnTo>
                    <a:pt x="36" y="126"/>
                  </a:lnTo>
                  <a:lnTo>
                    <a:pt x="20" y="114"/>
                  </a:lnTo>
                  <a:lnTo>
                    <a:pt x="7" y="96"/>
                  </a:lnTo>
                  <a:lnTo>
                    <a:pt x="0" y="77"/>
                  </a:lnTo>
                  <a:lnTo>
                    <a:pt x="1" y="56"/>
                  </a:lnTo>
                  <a:lnTo>
                    <a:pt x="8" y="36"/>
                  </a:lnTo>
                  <a:lnTo>
                    <a:pt x="21" y="20"/>
                  </a:lnTo>
                  <a:lnTo>
                    <a:pt x="37" y="8"/>
                  </a:lnTo>
                  <a:lnTo>
                    <a:pt x="5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51" name="Freeform 36">
              <a:extLst>
                <a:ext uri="{FF2B5EF4-FFF2-40B4-BE49-F238E27FC236}">
                  <a16:creationId xmlns:a16="http://schemas.microsoft.com/office/drawing/2014/main" xmlns="" id="{BD7684FD-2965-4B4D-BEA4-A4EE48E4E7A1}"/>
                </a:ext>
              </a:extLst>
            </p:cNvPr>
            <p:cNvSpPr>
              <a:spLocks/>
            </p:cNvSpPr>
            <p:nvPr/>
          </p:nvSpPr>
          <p:spPr bwMode="auto">
            <a:xfrm>
              <a:off x="2723" y="1893"/>
              <a:ext cx="223" cy="146"/>
            </a:xfrm>
            <a:custGeom>
              <a:avLst/>
              <a:gdLst>
                <a:gd name="T0" fmla="*/ 56 w 223"/>
                <a:gd name="T1" fmla="*/ 0 h 146"/>
                <a:gd name="T2" fmla="*/ 77 w 223"/>
                <a:gd name="T3" fmla="*/ 1 h 146"/>
                <a:gd name="T4" fmla="*/ 168 w 223"/>
                <a:gd name="T5" fmla="*/ 15 h 146"/>
                <a:gd name="T6" fmla="*/ 187 w 223"/>
                <a:gd name="T7" fmla="*/ 22 h 146"/>
                <a:gd name="T8" fmla="*/ 204 w 223"/>
                <a:gd name="T9" fmla="*/ 34 h 146"/>
                <a:gd name="T10" fmla="*/ 217 w 223"/>
                <a:gd name="T11" fmla="*/ 51 h 146"/>
                <a:gd name="T12" fmla="*/ 223 w 223"/>
                <a:gd name="T13" fmla="*/ 71 h 146"/>
                <a:gd name="T14" fmla="*/ 223 w 223"/>
                <a:gd name="T15" fmla="*/ 90 h 146"/>
                <a:gd name="T16" fmla="*/ 220 w 223"/>
                <a:gd name="T17" fmla="*/ 107 h 146"/>
                <a:gd name="T18" fmla="*/ 212 w 223"/>
                <a:gd name="T19" fmla="*/ 121 h 146"/>
                <a:gd name="T20" fmla="*/ 198 w 223"/>
                <a:gd name="T21" fmla="*/ 134 h 146"/>
                <a:gd name="T22" fmla="*/ 180 w 223"/>
                <a:gd name="T23" fmla="*/ 143 h 146"/>
                <a:gd name="T24" fmla="*/ 161 w 223"/>
                <a:gd name="T25" fmla="*/ 146 h 146"/>
                <a:gd name="T26" fmla="*/ 147 w 223"/>
                <a:gd name="T27" fmla="*/ 146 h 146"/>
                <a:gd name="T28" fmla="*/ 56 w 223"/>
                <a:gd name="T29" fmla="*/ 133 h 146"/>
                <a:gd name="T30" fmla="*/ 36 w 223"/>
                <a:gd name="T31" fmla="*/ 125 h 146"/>
                <a:gd name="T32" fmla="*/ 20 w 223"/>
                <a:gd name="T33" fmla="*/ 113 h 146"/>
                <a:gd name="T34" fmla="*/ 8 w 223"/>
                <a:gd name="T35" fmla="*/ 95 h 146"/>
                <a:gd name="T36" fmla="*/ 0 w 223"/>
                <a:gd name="T37" fmla="*/ 77 h 146"/>
                <a:gd name="T38" fmla="*/ 1 w 223"/>
                <a:gd name="T39" fmla="*/ 56 h 146"/>
                <a:gd name="T40" fmla="*/ 8 w 223"/>
                <a:gd name="T41" fmla="*/ 36 h 146"/>
                <a:gd name="T42" fmla="*/ 21 w 223"/>
                <a:gd name="T43" fmla="*/ 20 h 146"/>
                <a:gd name="T44" fmla="*/ 37 w 223"/>
                <a:gd name="T45" fmla="*/ 7 h 146"/>
                <a:gd name="T46" fmla="*/ 56 w 223"/>
                <a:gd name="T47" fmla="*/ 0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23" h="146">
                  <a:moveTo>
                    <a:pt x="56" y="0"/>
                  </a:moveTo>
                  <a:lnTo>
                    <a:pt x="77" y="1"/>
                  </a:lnTo>
                  <a:lnTo>
                    <a:pt x="168" y="15"/>
                  </a:lnTo>
                  <a:lnTo>
                    <a:pt x="187" y="22"/>
                  </a:lnTo>
                  <a:lnTo>
                    <a:pt x="204" y="34"/>
                  </a:lnTo>
                  <a:lnTo>
                    <a:pt x="217" y="51"/>
                  </a:lnTo>
                  <a:lnTo>
                    <a:pt x="223" y="71"/>
                  </a:lnTo>
                  <a:lnTo>
                    <a:pt x="223" y="90"/>
                  </a:lnTo>
                  <a:lnTo>
                    <a:pt x="220" y="107"/>
                  </a:lnTo>
                  <a:lnTo>
                    <a:pt x="212" y="121"/>
                  </a:lnTo>
                  <a:lnTo>
                    <a:pt x="198" y="134"/>
                  </a:lnTo>
                  <a:lnTo>
                    <a:pt x="180" y="143"/>
                  </a:lnTo>
                  <a:lnTo>
                    <a:pt x="161" y="146"/>
                  </a:lnTo>
                  <a:lnTo>
                    <a:pt x="147" y="146"/>
                  </a:lnTo>
                  <a:lnTo>
                    <a:pt x="56" y="133"/>
                  </a:lnTo>
                  <a:lnTo>
                    <a:pt x="36" y="125"/>
                  </a:lnTo>
                  <a:lnTo>
                    <a:pt x="20" y="113"/>
                  </a:lnTo>
                  <a:lnTo>
                    <a:pt x="8" y="95"/>
                  </a:lnTo>
                  <a:lnTo>
                    <a:pt x="0" y="77"/>
                  </a:lnTo>
                  <a:lnTo>
                    <a:pt x="1" y="56"/>
                  </a:lnTo>
                  <a:lnTo>
                    <a:pt x="8" y="36"/>
                  </a:lnTo>
                  <a:lnTo>
                    <a:pt x="21" y="20"/>
                  </a:lnTo>
                  <a:lnTo>
                    <a:pt x="37" y="7"/>
                  </a:lnTo>
                  <a:lnTo>
                    <a:pt x="5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52" name="Freeform 37">
              <a:extLst>
                <a:ext uri="{FF2B5EF4-FFF2-40B4-BE49-F238E27FC236}">
                  <a16:creationId xmlns:a16="http://schemas.microsoft.com/office/drawing/2014/main" xmlns="" id="{755D8D0A-BC11-4D85-B950-37A6DAA6887C}"/>
                </a:ext>
              </a:extLst>
            </p:cNvPr>
            <p:cNvSpPr>
              <a:spLocks/>
            </p:cNvSpPr>
            <p:nvPr/>
          </p:nvSpPr>
          <p:spPr bwMode="auto">
            <a:xfrm>
              <a:off x="3488" y="2720"/>
              <a:ext cx="1665" cy="201"/>
            </a:xfrm>
            <a:custGeom>
              <a:avLst/>
              <a:gdLst>
                <a:gd name="T0" fmla="*/ 1597 w 1665"/>
                <a:gd name="T1" fmla="*/ 0 h 201"/>
                <a:gd name="T2" fmla="*/ 1613 w 1665"/>
                <a:gd name="T3" fmla="*/ 2 h 201"/>
                <a:gd name="T4" fmla="*/ 1629 w 1665"/>
                <a:gd name="T5" fmla="*/ 8 h 201"/>
                <a:gd name="T6" fmla="*/ 1644 w 1665"/>
                <a:gd name="T7" fmla="*/ 18 h 201"/>
                <a:gd name="T8" fmla="*/ 1655 w 1665"/>
                <a:gd name="T9" fmla="*/ 32 h 201"/>
                <a:gd name="T10" fmla="*/ 1663 w 1665"/>
                <a:gd name="T11" fmla="*/ 49 h 201"/>
                <a:gd name="T12" fmla="*/ 1665 w 1665"/>
                <a:gd name="T13" fmla="*/ 69 h 201"/>
                <a:gd name="T14" fmla="*/ 1664 w 1665"/>
                <a:gd name="T15" fmla="*/ 88 h 201"/>
                <a:gd name="T16" fmla="*/ 1657 w 1665"/>
                <a:gd name="T17" fmla="*/ 105 h 201"/>
                <a:gd name="T18" fmla="*/ 1647 w 1665"/>
                <a:gd name="T19" fmla="*/ 119 h 201"/>
                <a:gd name="T20" fmla="*/ 1633 w 1665"/>
                <a:gd name="T21" fmla="*/ 129 h 201"/>
                <a:gd name="T22" fmla="*/ 1616 w 1665"/>
                <a:gd name="T23" fmla="*/ 136 h 201"/>
                <a:gd name="T24" fmla="*/ 1597 w 1665"/>
                <a:gd name="T25" fmla="*/ 138 h 201"/>
                <a:gd name="T26" fmla="*/ 68 w 1665"/>
                <a:gd name="T27" fmla="*/ 201 h 201"/>
                <a:gd name="T28" fmla="*/ 52 w 1665"/>
                <a:gd name="T29" fmla="*/ 199 h 201"/>
                <a:gd name="T30" fmla="*/ 36 w 1665"/>
                <a:gd name="T31" fmla="*/ 192 h 201"/>
                <a:gd name="T32" fmla="*/ 21 w 1665"/>
                <a:gd name="T33" fmla="*/ 181 h 201"/>
                <a:gd name="T34" fmla="*/ 10 w 1665"/>
                <a:gd name="T35" fmla="*/ 168 h 201"/>
                <a:gd name="T36" fmla="*/ 3 w 1665"/>
                <a:gd name="T37" fmla="*/ 151 h 201"/>
                <a:gd name="T38" fmla="*/ 0 w 1665"/>
                <a:gd name="T39" fmla="*/ 131 h 201"/>
                <a:gd name="T40" fmla="*/ 1 w 1665"/>
                <a:gd name="T41" fmla="*/ 112 h 201"/>
                <a:gd name="T42" fmla="*/ 9 w 1665"/>
                <a:gd name="T43" fmla="*/ 95 h 201"/>
                <a:gd name="T44" fmla="*/ 19 w 1665"/>
                <a:gd name="T45" fmla="*/ 80 h 201"/>
                <a:gd name="T46" fmla="*/ 32 w 1665"/>
                <a:gd name="T47" fmla="*/ 71 h 201"/>
                <a:gd name="T48" fmla="*/ 50 w 1665"/>
                <a:gd name="T49" fmla="*/ 64 h 201"/>
                <a:gd name="T50" fmla="*/ 68 w 1665"/>
                <a:gd name="T51" fmla="*/ 62 h 201"/>
                <a:gd name="T52" fmla="*/ 1597 w 1665"/>
                <a:gd name="T53" fmla="*/ 0 h 2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665" h="201">
                  <a:moveTo>
                    <a:pt x="1597" y="0"/>
                  </a:moveTo>
                  <a:lnTo>
                    <a:pt x="1613" y="2"/>
                  </a:lnTo>
                  <a:lnTo>
                    <a:pt x="1629" y="8"/>
                  </a:lnTo>
                  <a:lnTo>
                    <a:pt x="1644" y="18"/>
                  </a:lnTo>
                  <a:lnTo>
                    <a:pt x="1655" y="32"/>
                  </a:lnTo>
                  <a:lnTo>
                    <a:pt x="1663" y="49"/>
                  </a:lnTo>
                  <a:lnTo>
                    <a:pt x="1665" y="69"/>
                  </a:lnTo>
                  <a:lnTo>
                    <a:pt x="1664" y="88"/>
                  </a:lnTo>
                  <a:lnTo>
                    <a:pt x="1657" y="105"/>
                  </a:lnTo>
                  <a:lnTo>
                    <a:pt x="1647" y="119"/>
                  </a:lnTo>
                  <a:lnTo>
                    <a:pt x="1633" y="129"/>
                  </a:lnTo>
                  <a:lnTo>
                    <a:pt x="1616" y="136"/>
                  </a:lnTo>
                  <a:lnTo>
                    <a:pt x="1597" y="138"/>
                  </a:lnTo>
                  <a:lnTo>
                    <a:pt x="68" y="201"/>
                  </a:lnTo>
                  <a:lnTo>
                    <a:pt x="52" y="199"/>
                  </a:lnTo>
                  <a:lnTo>
                    <a:pt x="36" y="192"/>
                  </a:lnTo>
                  <a:lnTo>
                    <a:pt x="21" y="181"/>
                  </a:lnTo>
                  <a:lnTo>
                    <a:pt x="10" y="168"/>
                  </a:lnTo>
                  <a:lnTo>
                    <a:pt x="3" y="151"/>
                  </a:lnTo>
                  <a:lnTo>
                    <a:pt x="0" y="131"/>
                  </a:lnTo>
                  <a:lnTo>
                    <a:pt x="1" y="112"/>
                  </a:lnTo>
                  <a:lnTo>
                    <a:pt x="9" y="95"/>
                  </a:lnTo>
                  <a:lnTo>
                    <a:pt x="19" y="80"/>
                  </a:lnTo>
                  <a:lnTo>
                    <a:pt x="32" y="71"/>
                  </a:lnTo>
                  <a:lnTo>
                    <a:pt x="50" y="64"/>
                  </a:lnTo>
                  <a:lnTo>
                    <a:pt x="68" y="62"/>
                  </a:lnTo>
                  <a:lnTo>
                    <a:pt x="159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53" name="Freeform 38">
              <a:extLst>
                <a:ext uri="{FF2B5EF4-FFF2-40B4-BE49-F238E27FC236}">
                  <a16:creationId xmlns:a16="http://schemas.microsoft.com/office/drawing/2014/main" xmlns="" id="{36B1EFFB-C191-4261-9FF2-5B092C42683A}"/>
                </a:ext>
              </a:extLst>
            </p:cNvPr>
            <p:cNvSpPr>
              <a:spLocks/>
            </p:cNvSpPr>
            <p:nvPr/>
          </p:nvSpPr>
          <p:spPr bwMode="auto">
            <a:xfrm>
              <a:off x="3515" y="3344"/>
              <a:ext cx="1667" cy="201"/>
            </a:xfrm>
            <a:custGeom>
              <a:avLst/>
              <a:gdLst>
                <a:gd name="T0" fmla="*/ 1615 w 1667"/>
                <a:gd name="T1" fmla="*/ 0 h 201"/>
                <a:gd name="T2" fmla="*/ 1631 w 1667"/>
                <a:gd name="T3" fmla="*/ 6 h 201"/>
                <a:gd name="T4" fmla="*/ 1645 w 1667"/>
                <a:gd name="T5" fmla="*/ 16 h 201"/>
                <a:gd name="T6" fmla="*/ 1656 w 1667"/>
                <a:gd name="T7" fmla="*/ 31 h 201"/>
                <a:gd name="T8" fmla="*/ 1663 w 1667"/>
                <a:gd name="T9" fmla="*/ 50 h 201"/>
                <a:gd name="T10" fmla="*/ 1667 w 1667"/>
                <a:gd name="T11" fmla="*/ 70 h 201"/>
                <a:gd name="T12" fmla="*/ 1664 w 1667"/>
                <a:gd name="T13" fmla="*/ 89 h 201"/>
                <a:gd name="T14" fmla="*/ 1658 w 1667"/>
                <a:gd name="T15" fmla="*/ 106 h 201"/>
                <a:gd name="T16" fmla="*/ 1647 w 1667"/>
                <a:gd name="T17" fmla="*/ 121 h 201"/>
                <a:gd name="T18" fmla="*/ 1633 w 1667"/>
                <a:gd name="T19" fmla="*/ 131 h 201"/>
                <a:gd name="T20" fmla="*/ 1617 w 1667"/>
                <a:gd name="T21" fmla="*/ 137 h 201"/>
                <a:gd name="T22" fmla="*/ 1597 w 1667"/>
                <a:gd name="T23" fmla="*/ 139 h 201"/>
                <a:gd name="T24" fmla="*/ 70 w 1667"/>
                <a:gd name="T25" fmla="*/ 201 h 201"/>
                <a:gd name="T26" fmla="*/ 53 w 1667"/>
                <a:gd name="T27" fmla="*/ 199 h 201"/>
                <a:gd name="T28" fmla="*/ 36 w 1667"/>
                <a:gd name="T29" fmla="*/ 193 h 201"/>
                <a:gd name="T30" fmla="*/ 22 w 1667"/>
                <a:gd name="T31" fmla="*/ 183 h 201"/>
                <a:gd name="T32" fmla="*/ 10 w 1667"/>
                <a:gd name="T33" fmla="*/ 169 h 201"/>
                <a:gd name="T34" fmla="*/ 3 w 1667"/>
                <a:gd name="T35" fmla="*/ 152 h 201"/>
                <a:gd name="T36" fmla="*/ 0 w 1667"/>
                <a:gd name="T37" fmla="*/ 132 h 201"/>
                <a:gd name="T38" fmla="*/ 3 w 1667"/>
                <a:gd name="T39" fmla="*/ 113 h 201"/>
                <a:gd name="T40" fmla="*/ 9 w 1667"/>
                <a:gd name="T41" fmla="*/ 96 h 201"/>
                <a:gd name="T42" fmla="*/ 19 w 1667"/>
                <a:gd name="T43" fmla="*/ 82 h 201"/>
                <a:gd name="T44" fmla="*/ 33 w 1667"/>
                <a:gd name="T45" fmla="*/ 71 h 201"/>
                <a:gd name="T46" fmla="*/ 50 w 1667"/>
                <a:gd name="T47" fmla="*/ 65 h 201"/>
                <a:gd name="T48" fmla="*/ 70 w 1667"/>
                <a:gd name="T49" fmla="*/ 62 h 201"/>
                <a:gd name="T50" fmla="*/ 1597 w 1667"/>
                <a:gd name="T51" fmla="*/ 0 h 201"/>
                <a:gd name="T52" fmla="*/ 1615 w 1667"/>
                <a:gd name="T53" fmla="*/ 0 h 2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667" h="201">
                  <a:moveTo>
                    <a:pt x="1615" y="0"/>
                  </a:moveTo>
                  <a:lnTo>
                    <a:pt x="1631" y="6"/>
                  </a:lnTo>
                  <a:lnTo>
                    <a:pt x="1645" y="16"/>
                  </a:lnTo>
                  <a:lnTo>
                    <a:pt x="1656" y="31"/>
                  </a:lnTo>
                  <a:lnTo>
                    <a:pt x="1663" y="50"/>
                  </a:lnTo>
                  <a:lnTo>
                    <a:pt x="1667" y="70"/>
                  </a:lnTo>
                  <a:lnTo>
                    <a:pt x="1664" y="89"/>
                  </a:lnTo>
                  <a:lnTo>
                    <a:pt x="1658" y="106"/>
                  </a:lnTo>
                  <a:lnTo>
                    <a:pt x="1647" y="121"/>
                  </a:lnTo>
                  <a:lnTo>
                    <a:pt x="1633" y="131"/>
                  </a:lnTo>
                  <a:lnTo>
                    <a:pt x="1617" y="137"/>
                  </a:lnTo>
                  <a:lnTo>
                    <a:pt x="1597" y="139"/>
                  </a:lnTo>
                  <a:lnTo>
                    <a:pt x="70" y="201"/>
                  </a:lnTo>
                  <a:lnTo>
                    <a:pt x="53" y="199"/>
                  </a:lnTo>
                  <a:lnTo>
                    <a:pt x="36" y="193"/>
                  </a:lnTo>
                  <a:lnTo>
                    <a:pt x="22" y="183"/>
                  </a:lnTo>
                  <a:lnTo>
                    <a:pt x="10" y="169"/>
                  </a:lnTo>
                  <a:lnTo>
                    <a:pt x="3" y="152"/>
                  </a:lnTo>
                  <a:lnTo>
                    <a:pt x="0" y="132"/>
                  </a:lnTo>
                  <a:lnTo>
                    <a:pt x="3" y="113"/>
                  </a:lnTo>
                  <a:lnTo>
                    <a:pt x="9" y="96"/>
                  </a:lnTo>
                  <a:lnTo>
                    <a:pt x="19" y="82"/>
                  </a:lnTo>
                  <a:lnTo>
                    <a:pt x="33" y="71"/>
                  </a:lnTo>
                  <a:lnTo>
                    <a:pt x="50" y="65"/>
                  </a:lnTo>
                  <a:lnTo>
                    <a:pt x="70" y="62"/>
                  </a:lnTo>
                  <a:lnTo>
                    <a:pt x="1597" y="0"/>
                  </a:lnTo>
                  <a:lnTo>
                    <a:pt x="161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54" name="Freeform 39">
              <a:extLst>
                <a:ext uri="{FF2B5EF4-FFF2-40B4-BE49-F238E27FC236}">
                  <a16:creationId xmlns:a16="http://schemas.microsoft.com/office/drawing/2014/main" xmlns="" id="{0AC94565-57F2-454E-9372-7DFB9261242C}"/>
                </a:ext>
              </a:extLst>
            </p:cNvPr>
            <p:cNvSpPr>
              <a:spLocks/>
            </p:cNvSpPr>
            <p:nvPr/>
          </p:nvSpPr>
          <p:spPr bwMode="auto">
            <a:xfrm>
              <a:off x="3440" y="1477"/>
              <a:ext cx="1665" cy="200"/>
            </a:xfrm>
            <a:custGeom>
              <a:avLst/>
              <a:gdLst>
                <a:gd name="T0" fmla="*/ 1595 w 1665"/>
                <a:gd name="T1" fmla="*/ 0 h 200"/>
                <a:gd name="T2" fmla="*/ 1613 w 1665"/>
                <a:gd name="T3" fmla="*/ 1 h 200"/>
                <a:gd name="T4" fmla="*/ 1629 w 1665"/>
                <a:gd name="T5" fmla="*/ 9 h 200"/>
                <a:gd name="T6" fmla="*/ 1644 w 1665"/>
                <a:gd name="T7" fmla="*/ 19 h 200"/>
                <a:gd name="T8" fmla="*/ 1655 w 1665"/>
                <a:gd name="T9" fmla="*/ 33 h 200"/>
                <a:gd name="T10" fmla="*/ 1662 w 1665"/>
                <a:gd name="T11" fmla="*/ 50 h 200"/>
                <a:gd name="T12" fmla="*/ 1665 w 1665"/>
                <a:gd name="T13" fmla="*/ 69 h 200"/>
                <a:gd name="T14" fmla="*/ 1662 w 1665"/>
                <a:gd name="T15" fmla="*/ 89 h 200"/>
                <a:gd name="T16" fmla="*/ 1656 w 1665"/>
                <a:gd name="T17" fmla="*/ 106 h 200"/>
                <a:gd name="T18" fmla="*/ 1646 w 1665"/>
                <a:gd name="T19" fmla="*/ 120 h 200"/>
                <a:gd name="T20" fmla="*/ 1633 w 1665"/>
                <a:gd name="T21" fmla="*/ 130 h 200"/>
                <a:gd name="T22" fmla="*/ 1615 w 1665"/>
                <a:gd name="T23" fmla="*/ 136 h 200"/>
                <a:gd name="T24" fmla="*/ 1595 w 1665"/>
                <a:gd name="T25" fmla="*/ 138 h 200"/>
                <a:gd name="T26" fmla="*/ 68 w 1665"/>
                <a:gd name="T27" fmla="*/ 200 h 200"/>
                <a:gd name="T28" fmla="*/ 52 w 1665"/>
                <a:gd name="T29" fmla="*/ 199 h 200"/>
                <a:gd name="T30" fmla="*/ 34 w 1665"/>
                <a:gd name="T31" fmla="*/ 192 h 200"/>
                <a:gd name="T32" fmla="*/ 21 w 1665"/>
                <a:gd name="T33" fmla="*/ 182 h 200"/>
                <a:gd name="T34" fmla="*/ 9 w 1665"/>
                <a:gd name="T35" fmla="*/ 168 h 200"/>
                <a:gd name="T36" fmla="*/ 2 w 1665"/>
                <a:gd name="T37" fmla="*/ 151 h 200"/>
                <a:gd name="T38" fmla="*/ 0 w 1665"/>
                <a:gd name="T39" fmla="*/ 132 h 200"/>
                <a:gd name="T40" fmla="*/ 1 w 1665"/>
                <a:gd name="T41" fmla="*/ 112 h 200"/>
                <a:gd name="T42" fmla="*/ 8 w 1665"/>
                <a:gd name="T43" fmla="*/ 95 h 200"/>
                <a:gd name="T44" fmla="*/ 18 w 1665"/>
                <a:gd name="T45" fmla="*/ 81 h 200"/>
                <a:gd name="T46" fmla="*/ 32 w 1665"/>
                <a:gd name="T47" fmla="*/ 71 h 200"/>
                <a:gd name="T48" fmla="*/ 49 w 1665"/>
                <a:gd name="T49" fmla="*/ 65 h 200"/>
                <a:gd name="T50" fmla="*/ 68 w 1665"/>
                <a:gd name="T51" fmla="*/ 62 h 200"/>
                <a:gd name="T52" fmla="*/ 1595 w 1665"/>
                <a:gd name="T53" fmla="*/ 0 h 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665" h="200">
                  <a:moveTo>
                    <a:pt x="1595" y="0"/>
                  </a:moveTo>
                  <a:lnTo>
                    <a:pt x="1613" y="1"/>
                  </a:lnTo>
                  <a:lnTo>
                    <a:pt x="1629" y="9"/>
                  </a:lnTo>
                  <a:lnTo>
                    <a:pt x="1644" y="19"/>
                  </a:lnTo>
                  <a:lnTo>
                    <a:pt x="1655" y="33"/>
                  </a:lnTo>
                  <a:lnTo>
                    <a:pt x="1662" y="50"/>
                  </a:lnTo>
                  <a:lnTo>
                    <a:pt x="1665" y="69"/>
                  </a:lnTo>
                  <a:lnTo>
                    <a:pt x="1662" y="89"/>
                  </a:lnTo>
                  <a:lnTo>
                    <a:pt x="1656" y="106"/>
                  </a:lnTo>
                  <a:lnTo>
                    <a:pt x="1646" y="120"/>
                  </a:lnTo>
                  <a:lnTo>
                    <a:pt x="1633" y="130"/>
                  </a:lnTo>
                  <a:lnTo>
                    <a:pt x="1615" y="136"/>
                  </a:lnTo>
                  <a:lnTo>
                    <a:pt x="1595" y="138"/>
                  </a:lnTo>
                  <a:lnTo>
                    <a:pt x="68" y="200"/>
                  </a:lnTo>
                  <a:lnTo>
                    <a:pt x="52" y="199"/>
                  </a:lnTo>
                  <a:lnTo>
                    <a:pt x="34" y="192"/>
                  </a:lnTo>
                  <a:lnTo>
                    <a:pt x="21" y="182"/>
                  </a:lnTo>
                  <a:lnTo>
                    <a:pt x="9" y="168"/>
                  </a:lnTo>
                  <a:lnTo>
                    <a:pt x="2" y="151"/>
                  </a:lnTo>
                  <a:lnTo>
                    <a:pt x="0" y="132"/>
                  </a:lnTo>
                  <a:lnTo>
                    <a:pt x="1" y="112"/>
                  </a:lnTo>
                  <a:lnTo>
                    <a:pt x="8" y="95"/>
                  </a:lnTo>
                  <a:lnTo>
                    <a:pt x="18" y="81"/>
                  </a:lnTo>
                  <a:lnTo>
                    <a:pt x="32" y="71"/>
                  </a:lnTo>
                  <a:lnTo>
                    <a:pt x="49" y="65"/>
                  </a:lnTo>
                  <a:lnTo>
                    <a:pt x="68" y="62"/>
                  </a:lnTo>
                  <a:lnTo>
                    <a:pt x="159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55" name="Freeform 40">
              <a:extLst>
                <a:ext uri="{FF2B5EF4-FFF2-40B4-BE49-F238E27FC236}">
                  <a16:creationId xmlns:a16="http://schemas.microsoft.com/office/drawing/2014/main" xmlns="" id="{F5476DD7-79A4-4D81-9949-79A2B38E74CA}"/>
                </a:ext>
              </a:extLst>
            </p:cNvPr>
            <p:cNvSpPr>
              <a:spLocks/>
            </p:cNvSpPr>
            <p:nvPr/>
          </p:nvSpPr>
          <p:spPr bwMode="auto">
            <a:xfrm>
              <a:off x="3459" y="2094"/>
              <a:ext cx="1667" cy="202"/>
            </a:xfrm>
            <a:custGeom>
              <a:avLst/>
              <a:gdLst>
                <a:gd name="T0" fmla="*/ 1597 w 1667"/>
                <a:gd name="T1" fmla="*/ 0 h 202"/>
                <a:gd name="T2" fmla="*/ 1615 w 1667"/>
                <a:gd name="T3" fmla="*/ 3 h 202"/>
                <a:gd name="T4" fmla="*/ 1631 w 1667"/>
                <a:gd name="T5" fmla="*/ 9 h 202"/>
                <a:gd name="T6" fmla="*/ 1646 w 1667"/>
                <a:gd name="T7" fmla="*/ 20 h 202"/>
                <a:gd name="T8" fmla="*/ 1657 w 1667"/>
                <a:gd name="T9" fmla="*/ 34 h 202"/>
                <a:gd name="T10" fmla="*/ 1665 w 1667"/>
                <a:gd name="T11" fmla="*/ 50 h 202"/>
                <a:gd name="T12" fmla="*/ 1667 w 1667"/>
                <a:gd name="T13" fmla="*/ 70 h 202"/>
                <a:gd name="T14" fmla="*/ 1665 w 1667"/>
                <a:gd name="T15" fmla="*/ 90 h 202"/>
                <a:gd name="T16" fmla="*/ 1658 w 1667"/>
                <a:gd name="T17" fmla="*/ 107 h 202"/>
                <a:gd name="T18" fmla="*/ 1648 w 1667"/>
                <a:gd name="T19" fmla="*/ 121 h 202"/>
                <a:gd name="T20" fmla="*/ 1635 w 1667"/>
                <a:gd name="T21" fmla="*/ 131 h 202"/>
                <a:gd name="T22" fmla="*/ 1617 w 1667"/>
                <a:gd name="T23" fmla="*/ 137 h 202"/>
                <a:gd name="T24" fmla="*/ 1597 w 1667"/>
                <a:gd name="T25" fmla="*/ 139 h 202"/>
                <a:gd name="T26" fmla="*/ 70 w 1667"/>
                <a:gd name="T27" fmla="*/ 202 h 202"/>
                <a:gd name="T28" fmla="*/ 53 w 1667"/>
                <a:gd name="T29" fmla="*/ 199 h 202"/>
                <a:gd name="T30" fmla="*/ 36 w 1667"/>
                <a:gd name="T31" fmla="*/ 193 h 202"/>
                <a:gd name="T32" fmla="*/ 23 w 1667"/>
                <a:gd name="T33" fmla="*/ 183 h 202"/>
                <a:gd name="T34" fmla="*/ 12 w 1667"/>
                <a:gd name="T35" fmla="*/ 169 h 202"/>
                <a:gd name="T36" fmla="*/ 3 w 1667"/>
                <a:gd name="T37" fmla="*/ 152 h 202"/>
                <a:gd name="T38" fmla="*/ 0 w 1667"/>
                <a:gd name="T39" fmla="*/ 132 h 202"/>
                <a:gd name="T40" fmla="*/ 3 w 1667"/>
                <a:gd name="T41" fmla="*/ 113 h 202"/>
                <a:gd name="T42" fmla="*/ 9 w 1667"/>
                <a:gd name="T43" fmla="*/ 96 h 202"/>
                <a:gd name="T44" fmla="*/ 20 w 1667"/>
                <a:gd name="T45" fmla="*/ 82 h 202"/>
                <a:gd name="T46" fmla="*/ 34 w 1667"/>
                <a:gd name="T47" fmla="*/ 72 h 202"/>
                <a:gd name="T48" fmla="*/ 50 w 1667"/>
                <a:gd name="T49" fmla="*/ 65 h 202"/>
                <a:gd name="T50" fmla="*/ 70 w 1667"/>
                <a:gd name="T51" fmla="*/ 64 h 202"/>
                <a:gd name="T52" fmla="*/ 1597 w 1667"/>
                <a:gd name="T53" fmla="*/ 0 h 2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667" h="202">
                  <a:moveTo>
                    <a:pt x="1597" y="0"/>
                  </a:moveTo>
                  <a:lnTo>
                    <a:pt x="1615" y="3"/>
                  </a:lnTo>
                  <a:lnTo>
                    <a:pt x="1631" y="9"/>
                  </a:lnTo>
                  <a:lnTo>
                    <a:pt x="1646" y="20"/>
                  </a:lnTo>
                  <a:lnTo>
                    <a:pt x="1657" y="34"/>
                  </a:lnTo>
                  <a:lnTo>
                    <a:pt x="1665" y="50"/>
                  </a:lnTo>
                  <a:lnTo>
                    <a:pt x="1667" y="70"/>
                  </a:lnTo>
                  <a:lnTo>
                    <a:pt x="1665" y="90"/>
                  </a:lnTo>
                  <a:lnTo>
                    <a:pt x="1658" y="107"/>
                  </a:lnTo>
                  <a:lnTo>
                    <a:pt x="1648" y="121"/>
                  </a:lnTo>
                  <a:lnTo>
                    <a:pt x="1635" y="131"/>
                  </a:lnTo>
                  <a:lnTo>
                    <a:pt x="1617" y="137"/>
                  </a:lnTo>
                  <a:lnTo>
                    <a:pt x="1597" y="139"/>
                  </a:lnTo>
                  <a:lnTo>
                    <a:pt x="70" y="202"/>
                  </a:lnTo>
                  <a:lnTo>
                    <a:pt x="53" y="199"/>
                  </a:lnTo>
                  <a:lnTo>
                    <a:pt x="36" y="193"/>
                  </a:lnTo>
                  <a:lnTo>
                    <a:pt x="23" y="183"/>
                  </a:lnTo>
                  <a:lnTo>
                    <a:pt x="12" y="169"/>
                  </a:lnTo>
                  <a:lnTo>
                    <a:pt x="3" y="152"/>
                  </a:lnTo>
                  <a:lnTo>
                    <a:pt x="0" y="132"/>
                  </a:lnTo>
                  <a:lnTo>
                    <a:pt x="3" y="113"/>
                  </a:lnTo>
                  <a:lnTo>
                    <a:pt x="9" y="96"/>
                  </a:lnTo>
                  <a:lnTo>
                    <a:pt x="20" y="82"/>
                  </a:lnTo>
                  <a:lnTo>
                    <a:pt x="34" y="72"/>
                  </a:lnTo>
                  <a:lnTo>
                    <a:pt x="50" y="65"/>
                  </a:lnTo>
                  <a:lnTo>
                    <a:pt x="70" y="64"/>
                  </a:lnTo>
                  <a:lnTo>
                    <a:pt x="159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56" name="Freeform 41">
              <a:extLst>
                <a:ext uri="{FF2B5EF4-FFF2-40B4-BE49-F238E27FC236}">
                  <a16:creationId xmlns:a16="http://schemas.microsoft.com/office/drawing/2014/main" xmlns="" id="{EB7ACBAE-CDBB-4DCC-BE6E-188E908FCE1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758" y="237"/>
              <a:ext cx="3056" cy="3975"/>
            </a:xfrm>
            <a:custGeom>
              <a:avLst/>
              <a:gdLst>
                <a:gd name="T0" fmla="*/ 1239 w 3056"/>
                <a:gd name="T1" fmla="*/ 156 h 3975"/>
                <a:gd name="T2" fmla="*/ 828 w 3056"/>
                <a:gd name="T3" fmla="*/ 234 h 3975"/>
                <a:gd name="T4" fmla="*/ 429 w 3056"/>
                <a:gd name="T5" fmla="*/ 372 h 3975"/>
                <a:gd name="T6" fmla="*/ 163 w 3056"/>
                <a:gd name="T7" fmla="*/ 508 h 3975"/>
                <a:gd name="T8" fmla="*/ 141 w 3056"/>
                <a:gd name="T9" fmla="*/ 556 h 3975"/>
                <a:gd name="T10" fmla="*/ 280 w 3056"/>
                <a:gd name="T11" fmla="*/ 3540 h 3975"/>
                <a:gd name="T12" fmla="*/ 305 w 3056"/>
                <a:gd name="T13" fmla="*/ 3573 h 3975"/>
                <a:gd name="T14" fmla="*/ 469 w 3056"/>
                <a:gd name="T15" fmla="*/ 3640 h 3975"/>
                <a:gd name="T16" fmla="*/ 864 w 3056"/>
                <a:gd name="T17" fmla="*/ 3761 h 3975"/>
                <a:gd name="T18" fmla="*/ 1272 w 3056"/>
                <a:gd name="T19" fmla="*/ 3825 h 3975"/>
                <a:gd name="T20" fmla="*/ 1683 w 3056"/>
                <a:gd name="T21" fmla="*/ 3827 h 3975"/>
                <a:gd name="T22" fmla="*/ 2089 w 3056"/>
                <a:gd name="T23" fmla="*/ 3771 h 3975"/>
                <a:gd name="T24" fmla="*/ 2484 w 3056"/>
                <a:gd name="T25" fmla="*/ 3657 h 3975"/>
                <a:gd name="T26" fmla="*/ 2861 w 3056"/>
                <a:gd name="T27" fmla="*/ 3483 h 3975"/>
                <a:gd name="T28" fmla="*/ 2907 w 3056"/>
                <a:gd name="T29" fmla="*/ 3443 h 3975"/>
                <a:gd name="T30" fmla="*/ 2777 w 3056"/>
                <a:gd name="T31" fmla="*/ 442 h 3975"/>
                <a:gd name="T32" fmla="*/ 2762 w 3056"/>
                <a:gd name="T33" fmla="*/ 401 h 3975"/>
                <a:gd name="T34" fmla="*/ 2607 w 3056"/>
                <a:gd name="T35" fmla="*/ 331 h 3975"/>
                <a:gd name="T36" fmla="*/ 2206 w 3056"/>
                <a:gd name="T37" fmla="*/ 208 h 3975"/>
                <a:gd name="T38" fmla="*/ 1795 w 3056"/>
                <a:gd name="T39" fmla="*/ 145 h 3975"/>
                <a:gd name="T40" fmla="*/ 1516 w 3056"/>
                <a:gd name="T41" fmla="*/ 0 h 3975"/>
                <a:gd name="T42" fmla="*/ 1951 w 3056"/>
                <a:gd name="T43" fmla="*/ 23 h 3975"/>
                <a:gd name="T44" fmla="*/ 2379 w 3056"/>
                <a:gd name="T45" fmla="*/ 110 h 3975"/>
                <a:gd name="T46" fmla="*/ 2792 w 3056"/>
                <a:gd name="T47" fmla="*/ 260 h 3975"/>
                <a:gd name="T48" fmla="*/ 2873 w 3056"/>
                <a:gd name="T49" fmla="*/ 316 h 3975"/>
                <a:gd name="T50" fmla="*/ 2914 w 3056"/>
                <a:gd name="T51" fmla="*/ 402 h 3975"/>
                <a:gd name="T52" fmla="*/ 3053 w 3056"/>
                <a:gd name="T53" fmla="*/ 3438 h 3975"/>
                <a:gd name="T54" fmla="*/ 3021 w 3056"/>
                <a:gd name="T55" fmla="*/ 3529 h 3975"/>
                <a:gd name="T56" fmla="*/ 2951 w 3056"/>
                <a:gd name="T57" fmla="*/ 3593 h 3975"/>
                <a:gd name="T58" fmla="*/ 2684 w 3056"/>
                <a:gd name="T59" fmla="*/ 3728 h 3975"/>
                <a:gd name="T60" fmla="*/ 2298 w 3056"/>
                <a:gd name="T61" fmla="*/ 3864 h 3975"/>
                <a:gd name="T62" fmla="*/ 1903 w 3056"/>
                <a:gd name="T63" fmla="*/ 3948 h 3975"/>
                <a:gd name="T64" fmla="*/ 1500 w 3056"/>
                <a:gd name="T65" fmla="*/ 3975 h 3975"/>
                <a:gd name="T66" fmla="*/ 1087 w 3056"/>
                <a:gd name="T67" fmla="*/ 3946 h 3975"/>
                <a:gd name="T68" fmla="*/ 680 w 3056"/>
                <a:gd name="T69" fmla="*/ 3862 h 3975"/>
                <a:gd name="T70" fmla="*/ 285 w 3056"/>
                <a:gd name="T71" fmla="*/ 3718 h 3975"/>
                <a:gd name="T72" fmla="*/ 203 w 3056"/>
                <a:gd name="T73" fmla="*/ 3665 h 3975"/>
                <a:gd name="T74" fmla="*/ 150 w 3056"/>
                <a:gd name="T75" fmla="*/ 3568 h 3975"/>
                <a:gd name="T76" fmla="*/ 2 w 3056"/>
                <a:gd name="T77" fmla="*/ 554 h 3975"/>
                <a:gd name="T78" fmla="*/ 24 w 3056"/>
                <a:gd name="T79" fmla="*/ 469 h 3975"/>
                <a:gd name="T80" fmla="*/ 78 w 3056"/>
                <a:gd name="T81" fmla="*/ 397 h 3975"/>
                <a:gd name="T82" fmla="*/ 373 w 3056"/>
                <a:gd name="T83" fmla="*/ 248 h 3975"/>
                <a:gd name="T84" fmla="*/ 792 w 3056"/>
                <a:gd name="T85" fmla="*/ 102 h 3975"/>
                <a:gd name="T86" fmla="*/ 1225 w 3056"/>
                <a:gd name="T87" fmla="*/ 20 h 39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3056" h="3975">
                  <a:moveTo>
                    <a:pt x="1517" y="137"/>
                  </a:moveTo>
                  <a:lnTo>
                    <a:pt x="1378" y="143"/>
                  </a:lnTo>
                  <a:lnTo>
                    <a:pt x="1239" y="156"/>
                  </a:lnTo>
                  <a:lnTo>
                    <a:pt x="1101" y="176"/>
                  </a:lnTo>
                  <a:lnTo>
                    <a:pt x="964" y="202"/>
                  </a:lnTo>
                  <a:lnTo>
                    <a:pt x="828" y="234"/>
                  </a:lnTo>
                  <a:lnTo>
                    <a:pt x="693" y="274"/>
                  </a:lnTo>
                  <a:lnTo>
                    <a:pt x="560" y="320"/>
                  </a:lnTo>
                  <a:lnTo>
                    <a:pt x="429" y="372"/>
                  </a:lnTo>
                  <a:lnTo>
                    <a:pt x="301" y="431"/>
                  </a:lnTo>
                  <a:lnTo>
                    <a:pt x="174" y="497"/>
                  </a:lnTo>
                  <a:lnTo>
                    <a:pt x="163" y="508"/>
                  </a:lnTo>
                  <a:lnTo>
                    <a:pt x="153" y="521"/>
                  </a:lnTo>
                  <a:lnTo>
                    <a:pt x="145" y="539"/>
                  </a:lnTo>
                  <a:lnTo>
                    <a:pt x="141" y="556"/>
                  </a:lnTo>
                  <a:lnTo>
                    <a:pt x="139" y="574"/>
                  </a:lnTo>
                  <a:lnTo>
                    <a:pt x="279" y="3524"/>
                  </a:lnTo>
                  <a:lnTo>
                    <a:pt x="280" y="3540"/>
                  </a:lnTo>
                  <a:lnTo>
                    <a:pt x="285" y="3553"/>
                  </a:lnTo>
                  <a:lnTo>
                    <a:pt x="293" y="3565"/>
                  </a:lnTo>
                  <a:lnTo>
                    <a:pt x="305" y="3573"/>
                  </a:lnTo>
                  <a:lnTo>
                    <a:pt x="320" y="3580"/>
                  </a:lnTo>
                  <a:lnTo>
                    <a:pt x="341" y="3586"/>
                  </a:lnTo>
                  <a:lnTo>
                    <a:pt x="469" y="3640"/>
                  </a:lnTo>
                  <a:lnTo>
                    <a:pt x="599" y="3686"/>
                  </a:lnTo>
                  <a:lnTo>
                    <a:pt x="731" y="3728"/>
                  </a:lnTo>
                  <a:lnTo>
                    <a:pt x="864" y="3761"/>
                  </a:lnTo>
                  <a:lnTo>
                    <a:pt x="1000" y="3788"/>
                  </a:lnTo>
                  <a:lnTo>
                    <a:pt x="1135" y="3810"/>
                  </a:lnTo>
                  <a:lnTo>
                    <a:pt x="1272" y="3825"/>
                  </a:lnTo>
                  <a:lnTo>
                    <a:pt x="1409" y="3832"/>
                  </a:lnTo>
                  <a:lnTo>
                    <a:pt x="1546" y="3833"/>
                  </a:lnTo>
                  <a:lnTo>
                    <a:pt x="1683" y="3827"/>
                  </a:lnTo>
                  <a:lnTo>
                    <a:pt x="1818" y="3816"/>
                  </a:lnTo>
                  <a:lnTo>
                    <a:pt x="1954" y="3797"/>
                  </a:lnTo>
                  <a:lnTo>
                    <a:pt x="2089" y="3771"/>
                  </a:lnTo>
                  <a:lnTo>
                    <a:pt x="2222" y="3740"/>
                  </a:lnTo>
                  <a:lnTo>
                    <a:pt x="2354" y="3701"/>
                  </a:lnTo>
                  <a:lnTo>
                    <a:pt x="2484" y="3657"/>
                  </a:lnTo>
                  <a:lnTo>
                    <a:pt x="2612" y="3604"/>
                  </a:lnTo>
                  <a:lnTo>
                    <a:pt x="2737" y="3547"/>
                  </a:lnTo>
                  <a:lnTo>
                    <a:pt x="2861" y="3483"/>
                  </a:lnTo>
                  <a:lnTo>
                    <a:pt x="2882" y="3468"/>
                  </a:lnTo>
                  <a:lnTo>
                    <a:pt x="2897" y="3456"/>
                  </a:lnTo>
                  <a:lnTo>
                    <a:pt x="2907" y="3443"/>
                  </a:lnTo>
                  <a:lnTo>
                    <a:pt x="2914" y="3425"/>
                  </a:lnTo>
                  <a:lnTo>
                    <a:pt x="2916" y="3405"/>
                  </a:lnTo>
                  <a:lnTo>
                    <a:pt x="2777" y="442"/>
                  </a:lnTo>
                  <a:lnTo>
                    <a:pt x="2776" y="426"/>
                  </a:lnTo>
                  <a:lnTo>
                    <a:pt x="2771" y="412"/>
                  </a:lnTo>
                  <a:lnTo>
                    <a:pt x="2762" y="401"/>
                  </a:lnTo>
                  <a:lnTo>
                    <a:pt x="2751" y="392"/>
                  </a:lnTo>
                  <a:lnTo>
                    <a:pt x="2736" y="386"/>
                  </a:lnTo>
                  <a:lnTo>
                    <a:pt x="2607" y="331"/>
                  </a:lnTo>
                  <a:lnTo>
                    <a:pt x="2475" y="283"/>
                  </a:lnTo>
                  <a:lnTo>
                    <a:pt x="2342" y="242"/>
                  </a:lnTo>
                  <a:lnTo>
                    <a:pt x="2206" y="208"/>
                  </a:lnTo>
                  <a:lnTo>
                    <a:pt x="2070" y="181"/>
                  </a:lnTo>
                  <a:lnTo>
                    <a:pt x="1933" y="160"/>
                  </a:lnTo>
                  <a:lnTo>
                    <a:pt x="1795" y="145"/>
                  </a:lnTo>
                  <a:lnTo>
                    <a:pt x="1655" y="138"/>
                  </a:lnTo>
                  <a:lnTo>
                    <a:pt x="1517" y="137"/>
                  </a:lnTo>
                  <a:close/>
                  <a:moveTo>
                    <a:pt x="1516" y="0"/>
                  </a:moveTo>
                  <a:lnTo>
                    <a:pt x="1662" y="0"/>
                  </a:lnTo>
                  <a:lnTo>
                    <a:pt x="1807" y="8"/>
                  </a:lnTo>
                  <a:lnTo>
                    <a:pt x="1951" y="23"/>
                  </a:lnTo>
                  <a:lnTo>
                    <a:pt x="2096" y="44"/>
                  </a:lnTo>
                  <a:lnTo>
                    <a:pt x="2239" y="74"/>
                  </a:lnTo>
                  <a:lnTo>
                    <a:pt x="2379" y="110"/>
                  </a:lnTo>
                  <a:lnTo>
                    <a:pt x="2520" y="152"/>
                  </a:lnTo>
                  <a:lnTo>
                    <a:pt x="2657" y="203"/>
                  </a:lnTo>
                  <a:lnTo>
                    <a:pt x="2792" y="260"/>
                  </a:lnTo>
                  <a:lnTo>
                    <a:pt x="2822" y="275"/>
                  </a:lnTo>
                  <a:lnTo>
                    <a:pt x="2849" y="294"/>
                  </a:lnTo>
                  <a:lnTo>
                    <a:pt x="2873" y="316"/>
                  </a:lnTo>
                  <a:lnTo>
                    <a:pt x="2892" y="342"/>
                  </a:lnTo>
                  <a:lnTo>
                    <a:pt x="2905" y="371"/>
                  </a:lnTo>
                  <a:lnTo>
                    <a:pt x="2914" y="402"/>
                  </a:lnTo>
                  <a:lnTo>
                    <a:pt x="2916" y="434"/>
                  </a:lnTo>
                  <a:lnTo>
                    <a:pt x="3056" y="3405"/>
                  </a:lnTo>
                  <a:lnTo>
                    <a:pt x="3053" y="3438"/>
                  </a:lnTo>
                  <a:lnTo>
                    <a:pt x="3047" y="3470"/>
                  </a:lnTo>
                  <a:lnTo>
                    <a:pt x="3036" y="3501"/>
                  </a:lnTo>
                  <a:lnTo>
                    <a:pt x="3021" y="3529"/>
                  </a:lnTo>
                  <a:lnTo>
                    <a:pt x="3002" y="3555"/>
                  </a:lnTo>
                  <a:lnTo>
                    <a:pt x="2979" y="3576"/>
                  </a:lnTo>
                  <a:lnTo>
                    <a:pt x="2951" y="3593"/>
                  </a:lnTo>
                  <a:lnTo>
                    <a:pt x="2930" y="3607"/>
                  </a:lnTo>
                  <a:lnTo>
                    <a:pt x="2808" y="3670"/>
                  </a:lnTo>
                  <a:lnTo>
                    <a:pt x="2684" y="3728"/>
                  </a:lnTo>
                  <a:lnTo>
                    <a:pt x="2557" y="3780"/>
                  </a:lnTo>
                  <a:lnTo>
                    <a:pt x="2429" y="3825"/>
                  </a:lnTo>
                  <a:lnTo>
                    <a:pt x="2298" y="3864"/>
                  </a:lnTo>
                  <a:lnTo>
                    <a:pt x="2168" y="3898"/>
                  </a:lnTo>
                  <a:lnTo>
                    <a:pt x="2036" y="3925"/>
                  </a:lnTo>
                  <a:lnTo>
                    <a:pt x="1903" y="3948"/>
                  </a:lnTo>
                  <a:lnTo>
                    <a:pt x="1769" y="3963"/>
                  </a:lnTo>
                  <a:lnTo>
                    <a:pt x="1634" y="3973"/>
                  </a:lnTo>
                  <a:lnTo>
                    <a:pt x="1500" y="3975"/>
                  </a:lnTo>
                  <a:lnTo>
                    <a:pt x="1362" y="3973"/>
                  </a:lnTo>
                  <a:lnTo>
                    <a:pt x="1224" y="3963"/>
                  </a:lnTo>
                  <a:lnTo>
                    <a:pt x="1087" y="3946"/>
                  </a:lnTo>
                  <a:lnTo>
                    <a:pt x="950" y="3925"/>
                  </a:lnTo>
                  <a:lnTo>
                    <a:pt x="815" y="3897"/>
                  </a:lnTo>
                  <a:lnTo>
                    <a:pt x="680" y="3862"/>
                  </a:lnTo>
                  <a:lnTo>
                    <a:pt x="547" y="3821"/>
                  </a:lnTo>
                  <a:lnTo>
                    <a:pt x="415" y="3772"/>
                  </a:lnTo>
                  <a:lnTo>
                    <a:pt x="285" y="3718"/>
                  </a:lnTo>
                  <a:lnTo>
                    <a:pt x="265" y="3711"/>
                  </a:lnTo>
                  <a:lnTo>
                    <a:pt x="231" y="3691"/>
                  </a:lnTo>
                  <a:lnTo>
                    <a:pt x="203" y="3665"/>
                  </a:lnTo>
                  <a:lnTo>
                    <a:pt x="179" y="3637"/>
                  </a:lnTo>
                  <a:lnTo>
                    <a:pt x="162" y="3603"/>
                  </a:lnTo>
                  <a:lnTo>
                    <a:pt x="150" y="3568"/>
                  </a:lnTo>
                  <a:lnTo>
                    <a:pt x="147" y="3531"/>
                  </a:lnTo>
                  <a:lnTo>
                    <a:pt x="0" y="580"/>
                  </a:lnTo>
                  <a:lnTo>
                    <a:pt x="2" y="554"/>
                  </a:lnTo>
                  <a:lnTo>
                    <a:pt x="6" y="525"/>
                  </a:lnTo>
                  <a:lnTo>
                    <a:pt x="14" y="497"/>
                  </a:lnTo>
                  <a:lnTo>
                    <a:pt x="24" y="469"/>
                  </a:lnTo>
                  <a:lnTo>
                    <a:pt x="39" y="443"/>
                  </a:lnTo>
                  <a:lnTo>
                    <a:pt x="56" y="418"/>
                  </a:lnTo>
                  <a:lnTo>
                    <a:pt x="78" y="397"/>
                  </a:lnTo>
                  <a:lnTo>
                    <a:pt x="104" y="378"/>
                  </a:lnTo>
                  <a:lnTo>
                    <a:pt x="238" y="310"/>
                  </a:lnTo>
                  <a:lnTo>
                    <a:pt x="373" y="248"/>
                  </a:lnTo>
                  <a:lnTo>
                    <a:pt x="511" y="193"/>
                  </a:lnTo>
                  <a:lnTo>
                    <a:pt x="650" y="145"/>
                  </a:lnTo>
                  <a:lnTo>
                    <a:pt x="792" y="102"/>
                  </a:lnTo>
                  <a:lnTo>
                    <a:pt x="935" y="69"/>
                  </a:lnTo>
                  <a:lnTo>
                    <a:pt x="1080" y="40"/>
                  </a:lnTo>
                  <a:lnTo>
                    <a:pt x="1225" y="20"/>
                  </a:lnTo>
                  <a:lnTo>
                    <a:pt x="1371" y="7"/>
                  </a:lnTo>
                  <a:lnTo>
                    <a:pt x="151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57" name="Freeform 42">
              <a:extLst>
                <a:ext uri="{FF2B5EF4-FFF2-40B4-BE49-F238E27FC236}">
                  <a16:creationId xmlns:a16="http://schemas.microsoft.com/office/drawing/2014/main" xmlns="" id="{6A3091A3-3FB6-4776-AFD3-02A2C209327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938" y="602"/>
              <a:ext cx="556" cy="556"/>
            </a:xfrm>
            <a:custGeom>
              <a:avLst/>
              <a:gdLst>
                <a:gd name="T0" fmla="*/ 247 w 556"/>
                <a:gd name="T1" fmla="*/ 143 h 556"/>
                <a:gd name="T2" fmla="*/ 192 w 556"/>
                <a:gd name="T3" fmla="*/ 169 h 556"/>
                <a:gd name="T4" fmla="*/ 153 w 556"/>
                <a:gd name="T5" fmla="*/ 217 h 556"/>
                <a:gd name="T6" fmla="*/ 140 w 556"/>
                <a:gd name="T7" fmla="*/ 277 h 556"/>
                <a:gd name="T8" fmla="*/ 153 w 556"/>
                <a:gd name="T9" fmla="*/ 338 h 556"/>
                <a:gd name="T10" fmla="*/ 192 w 556"/>
                <a:gd name="T11" fmla="*/ 386 h 556"/>
                <a:gd name="T12" fmla="*/ 247 w 556"/>
                <a:gd name="T13" fmla="*/ 413 h 556"/>
                <a:gd name="T14" fmla="*/ 310 w 556"/>
                <a:gd name="T15" fmla="*/ 413 h 556"/>
                <a:gd name="T16" fmla="*/ 365 w 556"/>
                <a:gd name="T17" fmla="*/ 386 h 556"/>
                <a:gd name="T18" fmla="*/ 403 w 556"/>
                <a:gd name="T19" fmla="*/ 338 h 556"/>
                <a:gd name="T20" fmla="*/ 417 w 556"/>
                <a:gd name="T21" fmla="*/ 277 h 556"/>
                <a:gd name="T22" fmla="*/ 403 w 556"/>
                <a:gd name="T23" fmla="*/ 217 h 556"/>
                <a:gd name="T24" fmla="*/ 365 w 556"/>
                <a:gd name="T25" fmla="*/ 169 h 556"/>
                <a:gd name="T26" fmla="*/ 310 w 556"/>
                <a:gd name="T27" fmla="*/ 143 h 556"/>
                <a:gd name="T28" fmla="*/ 279 w 556"/>
                <a:gd name="T29" fmla="*/ 0 h 556"/>
                <a:gd name="T30" fmla="*/ 366 w 556"/>
                <a:gd name="T31" fmla="*/ 15 h 556"/>
                <a:gd name="T32" fmla="*/ 442 w 556"/>
                <a:gd name="T33" fmla="*/ 53 h 556"/>
                <a:gd name="T34" fmla="*/ 503 w 556"/>
                <a:gd name="T35" fmla="*/ 114 h 556"/>
                <a:gd name="T36" fmla="*/ 543 w 556"/>
                <a:gd name="T37" fmla="*/ 190 h 556"/>
                <a:gd name="T38" fmla="*/ 556 w 556"/>
                <a:gd name="T39" fmla="*/ 277 h 556"/>
                <a:gd name="T40" fmla="*/ 543 w 556"/>
                <a:gd name="T41" fmla="*/ 365 h 556"/>
                <a:gd name="T42" fmla="*/ 503 w 556"/>
                <a:gd name="T43" fmla="*/ 441 h 556"/>
                <a:gd name="T44" fmla="*/ 442 w 556"/>
                <a:gd name="T45" fmla="*/ 502 h 556"/>
                <a:gd name="T46" fmla="*/ 366 w 556"/>
                <a:gd name="T47" fmla="*/ 541 h 556"/>
                <a:gd name="T48" fmla="*/ 279 w 556"/>
                <a:gd name="T49" fmla="*/ 556 h 556"/>
                <a:gd name="T50" fmla="*/ 191 w 556"/>
                <a:gd name="T51" fmla="*/ 541 h 556"/>
                <a:gd name="T52" fmla="*/ 115 w 556"/>
                <a:gd name="T53" fmla="*/ 502 h 556"/>
                <a:gd name="T54" fmla="*/ 55 w 556"/>
                <a:gd name="T55" fmla="*/ 441 h 556"/>
                <a:gd name="T56" fmla="*/ 15 w 556"/>
                <a:gd name="T57" fmla="*/ 365 h 556"/>
                <a:gd name="T58" fmla="*/ 0 w 556"/>
                <a:gd name="T59" fmla="*/ 277 h 556"/>
                <a:gd name="T60" fmla="*/ 15 w 556"/>
                <a:gd name="T61" fmla="*/ 190 h 556"/>
                <a:gd name="T62" fmla="*/ 55 w 556"/>
                <a:gd name="T63" fmla="*/ 114 h 556"/>
                <a:gd name="T64" fmla="*/ 115 w 556"/>
                <a:gd name="T65" fmla="*/ 53 h 556"/>
                <a:gd name="T66" fmla="*/ 191 w 556"/>
                <a:gd name="T67" fmla="*/ 15 h 556"/>
                <a:gd name="T68" fmla="*/ 279 w 556"/>
                <a:gd name="T69" fmla="*/ 0 h 5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556" h="556">
                  <a:moveTo>
                    <a:pt x="279" y="139"/>
                  </a:moveTo>
                  <a:lnTo>
                    <a:pt x="247" y="143"/>
                  </a:lnTo>
                  <a:lnTo>
                    <a:pt x="218" y="153"/>
                  </a:lnTo>
                  <a:lnTo>
                    <a:pt x="192" y="169"/>
                  </a:lnTo>
                  <a:lnTo>
                    <a:pt x="171" y="191"/>
                  </a:lnTo>
                  <a:lnTo>
                    <a:pt x="153" y="217"/>
                  </a:lnTo>
                  <a:lnTo>
                    <a:pt x="143" y="246"/>
                  </a:lnTo>
                  <a:lnTo>
                    <a:pt x="140" y="277"/>
                  </a:lnTo>
                  <a:lnTo>
                    <a:pt x="143" y="309"/>
                  </a:lnTo>
                  <a:lnTo>
                    <a:pt x="153" y="338"/>
                  </a:lnTo>
                  <a:lnTo>
                    <a:pt x="171" y="364"/>
                  </a:lnTo>
                  <a:lnTo>
                    <a:pt x="192" y="386"/>
                  </a:lnTo>
                  <a:lnTo>
                    <a:pt x="218" y="403"/>
                  </a:lnTo>
                  <a:lnTo>
                    <a:pt x="247" y="413"/>
                  </a:lnTo>
                  <a:lnTo>
                    <a:pt x="279" y="416"/>
                  </a:lnTo>
                  <a:lnTo>
                    <a:pt x="310" y="413"/>
                  </a:lnTo>
                  <a:lnTo>
                    <a:pt x="340" y="403"/>
                  </a:lnTo>
                  <a:lnTo>
                    <a:pt x="365" y="386"/>
                  </a:lnTo>
                  <a:lnTo>
                    <a:pt x="387" y="364"/>
                  </a:lnTo>
                  <a:lnTo>
                    <a:pt x="403" y="338"/>
                  </a:lnTo>
                  <a:lnTo>
                    <a:pt x="413" y="309"/>
                  </a:lnTo>
                  <a:lnTo>
                    <a:pt x="417" y="277"/>
                  </a:lnTo>
                  <a:lnTo>
                    <a:pt x="413" y="246"/>
                  </a:lnTo>
                  <a:lnTo>
                    <a:pt x="403" y="217"/>
                  </a:lnTo>
                  <a:lnTo>
                    <a:pt x="387" y="191"/>
                  </a:lnTo>
                  <a:lnTo>
                    <a:pt x="365" y="169"/>
                  </a:lnTo>
                  <a:lnTo>
                    <a:pt x="340" y="153"/>
                  </a:lnTo>
                  <a:lnTo>
                    <a:pt x="310" y="143"/>
                  </a:lnTo>
                  <a:lnTo>
                    <a:pt x="279" y="139"/>
                  </a:lnTo>
                  <a:close/>
                  <a:moveTo>
                    <a:pt x="279" y="0"/>
                  </a:moveTo>
                  <a:lnTo>
                    <a:pt x="324" y="3"/>
                  </a:lnTo>
                  <a:lnTo>
                    <a:pt x="366" y="15"/>
                  </a:lnTo>
                  <a:lnTo>
                    <a:pt x="406" y="31"/>
                  </a:lnTo>
                  <a:lnTo>
                    <a:pt x="442" y="53"/>
                  </a:lnTo>
                  <a:lnTo>
                    <a:pt x="474" y="82"/>
                  </a:lnTo>
                  <a:lnTo>
                    <a:pt x="503" y="114"/>
                  </a:lnTo>
                  <a:lnTo>
                    <a:pt x="525" y="150"/>
                  </a:lnTo>
                  <a:lnTo>
                    <a:pt x="543" y="190"/>
                  </a:lnTo>
                  <a:lnTo>
                    <a:pt x="552" y="232"/>
                  </a:lnTo>
                  <a:lnTo>
                    <a:pt x="556" y="277"/>
                  </a:lnTo>
                  <a:lnTo>
                    <a:pt x="552" y="323"/>
                  </a:lnTo>
                  <a:lnTo>
                    <a:pt x="543" y="365"/>
                  </a:lnTo>
                  <a:lnTo>
                    <a:pt x="525" y="405"/>
                  </a:lnTo>
                  <a:lnTo>
                    <a:pt x="503" y="441"/>
                  </a:lnTo>
                  <a:lnTo>
                    <a:pt x="474" y="474"/>
                  </a:lnTo>
                  <a:lnTo>
                    <a:pt x="442" y="502"/>
                  </a:lnTo>
                  <a:lnTo>
                    <a:pt x="406" y="525"/>
                  </a:lnTo>
                  <a:lnTo>
                    <a:pt x="366" y="541"/>
                  </a:lnTo>
                  <a:lnTo>
                    <a:pt x="324" y="552"/>
                  </a:lnTo>
                  <a:lnTo>
                    <a:pt x="279" y="556"/>
                  </a:lnTo>
                  <a:lnTo>
                    <a:pt x="234" y="552"/>
                  </a:lnTo>
                  <a:lnTo>
                    <a:pt x="191" y="541"/>
                  </a:lnTo>
                  <a:lnTo>
                    <a:pt x="151" y="525"/>
                  </a:lnTo>
                  <a:lnTo>
                    <a:pt x="115" y="502"/>
                  </a:lnTo>
                  <a:lnTo>
                    <a:pt x="82" y="474"/>
                  </a:lnTo>
                  <a:lnTo>
                    <a:pt x="55" y="441"/>
                  </a:lnTo>
                  <a:lnTo>
                    <a:pt x="31" y="405"/>
                  </a:lnTo>
                  <a:lnTo>
                    <a:pt x="15" y="365"/>
                  </a:lnTo>
                  <a:lnTo>
                    <a:pt x="4" y="323"/>
                  </a:lnTo>
                  <a:lnTo>
                    <a:pt x="0" y="277"/>
                  </a:lnTo>
                  <a:lnTo>
                    <a:pt x="4" y="232"/>
                  </a:lnTo>
                  <a:lnTo>
                    <a:pt x="15" y="190"/>
                  </a:lnTo>
                  <a:lnTo>
                    <a:pt x="31" y="150"/>
                  </a:lnTo>
                  <a:lnTo>
                    <a:pt x="55" y="114"/>
                  </a:lnTo>
                  <a:lnTo>
                    <a:pt x="82" y="82"/>
                  </a:lnTo>
                  <a:lnTo>
                    <a:pt x="115" y="53"/>
                  </a:lnTo>
                  <a:lnTo>
                    <a:pt x="151" y="31"/>
                  </a:lnTo>
                  <a:lnTo>
                    <a:pt x="191" y="15"/>
                  </a:lnTo>
                  <a:lnTo>
                    <a:pt x="234" y="3"/>
                  </a:lnTo>
                  <a:lnTo>
                    <a:pt x="27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58" name="Freeform 43">
              <a:extLst>
                <a:ext uri="{FF2B5EF4-FFF2-40B4-BE49-F238E27FC236}">
                  <a16:creationId xmlns:a16="http://schemas.microsoft.com/office/drawing/2014/main" xmlns="" id="{65454D95-4775-4FDA-9383-66F64043054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60" y="113"/>
              <a:ext cx="2399" cy="3975"/>
            </a:xfrm>
            <a:custGeom>
              <a:avLst/>
              <a:gdLst>
                <a:gd name="T0" fmla="*/ 1225 w 2399"/>
                <a:gd name="T1" fmla="*/ 155 h 3975"/>
                <a:gd name="T2" fmla="*/ 802 w 2399"/>
                <a:gd name="T3" fmla="*/ 233 h 3975"/>
                <a:gd name="T4" fmla="*/ 634 w 2399"/>
                <a:gd name="T5" fmla="*/ 292 h 3975"/>
                <a:gd name="T6" fmla="*/ 142 w 2399"/>
                <a:gd name="T7" fmla="*/ 3238 h 3975"/>
                <a:gd name="T8" fmla="*/ 149 w 2399"/>
                <a:gd name="T9" fmla="*/ 3281 h 3975"/>
                <a:gd name="T10" fmla="*/ 190 w 2399"/>
                <a:gd name="T11" fmla="*/ 3314 h 3975"/>
                <a:gd name="T12" fmla="*/ 501 w 2399"/>
                <a:gd name="T13" fmla="*/ 3510 h 3975"/>
                <a:gd name="T14" fmla="*/ 833 w 2399"/>
                <a:gd name="T15" fmla="*/ 3661 h 3975"/>
                <a:gd name="T16" fmla="*/ 1053 w 2399"/>
                <a:gd name="T17" fmla="*/ 3710 h 3975"/>
                <a:gd name="T18" fmla="*/ 898 w 2399"/>
                <a:gd name="T19" fmla="*/ 704 h 3975"/>
                <a:gd name="T20" fmla="*/ 912 w 2399"/>
                <a:gd name="T21" fmla="*/ 621 h 3975"/>
                <a:gd name="T22" fmla="*/ 954 w 2399"/>
                <a:gd name="T23" fmla="*/ 542 h 3975"/>
                <a:gd name="T24" fmla="*/ 1126 w 2399"/>
                <a:gd name="T25" fmla="*/ 438 h 3975"/>
                <a:gd name="T26" fmla="*/ 1510 w 2399"/>
                <a:gd name="T27" fmla="*/ 281 h 3975"/>
                <a:gd name="T28" fmla="*/ 1912 w 2399"/>
                <a:gd name="T29" fmla="*/ 177 h 3975"/>
                <a:gd name="T30" fmla="*/ 1612 w 2399"/>
                <a:gd name="T31" fmla="*/ 144 h 3975"/>
                <a:gd name="T32" fmla="*/ 1628 w 2399"/>
                <a:gd name="T33" fmla="*/ 2 h 3975"/>
                <a:gd name="T34" fmla="*/ 2063 w 2399"/>
                <a:gd name="T35" fmla="*/ 52 h 3975"/>
                <a:gd name="T36" fmla="*/ 2366 w 2399"/>
                <a:gd name="T37" fmla="*/ 127 h 3975"/>
                <a:gd name="T38" fmla="*/ 2397 w 2399"/>
                <a:gd name="T39" fmla="*/ 164 h 3975"/>
                <a:gd name="T40" fmla="*/ 2392 w 2399"/>
                <a:gd name="T41" fmla="*/ 218 h 3975"/>
                <a:gd name="T42" fmla="*/ 2352 w 2399"/>
                <a:gd name="T43" fmla="*/ 256 h 3975"/>
                <a:gd name="T44" fmla="*/ 2073 w 2399"/>
                <a:gd name="T45" fmla="*/ 285 h 3975"/>
                <a:gd name="T46" fmla="*/ 1685 w 2399"/>
                <a:gd name="T47" fmla="*/ 368 h 3975"/>
                <a:gd name="T48" fmla="*/ 1311 w 2399"/>
                <a:gd name="T49" fmla="*/ 502 h 3975"/>
                <a:gd name="T50" fmla="*/ 1061 w 2399"/>
                <a:gd name="T51" fmla="*/ 632 h 3975"/>
                <a:gd name="T52" fmla="*/ 1039 w 2399"/>
                <a:gd name="T53" fmla="*/ 680 h 3975"/>
                <a:gd name="T54" fmla="*/ 1179 w 2399"/>
                <a:gd name="T55" fmla="*/ 3666 h 3975"/>
                <a:gd name="T56" fmla="*/ 1200 w 2399"/>
                <a:gd name="T57" fmla="*/ 3700 h 3975"/>
                <a:gd name="T58" fmla="*/ 1206 w 2399"/>
                <a:gd name="T59" fmla="*/ 3704 h 3975"/>
                <a:gd name="T60" fmla="*/ 1231 w 2399"/>
                <a:gd name="T61" fmla="*/ 3710 h 3975"/>
                <a:gd name="T62" fmla="*/ 1235 w 2399"/>
                <a:gd name="T63" fmla="*/ 3711 h 3975"/>
                <a:gd name="T64" fmla="*/ 1239 w 2399"/>
                <a:gd name="T65" fmla="*/ 3717 h 3975"/>
                <a:gd name="T66" fmla="*/ 1398 w 2399"/>
                <a:gd name="T67" fmla="*/ 3779 h 3975"/>
                <a:gd name="T68" fmla="*/ 1461 w 2399"/>
                <a:gd name="T69" fmla="*/ 3801 h 3975"/>
                <a:gd name="T70" fmla="*/ 1588 w 2399"/>
                <a:gd name="T71" fmla="*/ 3843 h 3975"/>
                <a:gd name="T72" fmla="*/ 1619 w 2399"/>
                <a:gd name="T73" fmla="*/ 3881 h 3975"/>
                <a:gd name="T74" fmla="*/ 1614 w 2399"/>
                <a:gd name="T75" fmla="*/ 3937 h 3975"/>
                <a:gd name="T76" fmla="*/ 1575 w 2399"/>
                <a:gd name="T77" fmla="*/ 3972 h 3975"/>
                <a:gd name="T78" fmla="*/ 1409 w 2399"/>
                <a:gd name="T79" fmla="*/ 3957 h 3975"/>
                <a:gd name="T80" fmla="*/ 994 w 2399"/>
                <a:gd name="T81" fmla="*/ 3865 h 3975"/>
                <a:gd name="T82" fmla="*/ 597 w 2399"/>
                <a:gd name="T83" fmla="*/ 3713 h 3975"/>
                <a:gd name="T84" fmla="*/ 224 w 2399"/>
                <a:gd name="T85" fmla="*/ 3506 h 3975"/>
                <a:gd name="T86" fmla="*/ 57 w 2399"/>
                <a:gd name="T87" fmla="*/ 3385 h 3975"/>
                <a:gd name="T88" fmla="*/ 5 w 2399"/>
                <a:gd name="T89" fmla="*/ 3286 h 3975"/>
                <a:gd name="T90" fmla="*/ 483 w 2399"/>
                <a:gd name="T91" fmla="*/ 301 h 3975"/>
                <a:gd name="T92" fmla="*/ 531 w 2399"/>
                <a:gd name="T93" fmla="*/ 200 h 3975"/>
                <a:gd name="T94" fmla="*/ 621 w 2399"/>
                <a:gd name="T95" fmla="*/ 134 h 3975"/>
                <a:gd name="T96" fmla="*/ 1048 w 2399"/>
                <a:gd name="T97" fmla="*/ 36 h 3975"/>
                <a:gd name="T98" fmla="*/ 1483 w 2399"/>
                <a:gd name="T99" fmla="*/ 0 h 39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2399" h="3975">
                  <a:moveTo>
                    <a:pt x="1510" y="142"/>
                  </a:moveTo>
                  <a:lnTo>
                    <a:pt x="1367" y="145"/>
                  </a:lnTo>
                  <a:lnTo>
                    <a:pt x="1225" y="155"/>
                  </a:lnTo>
                  <a:lnTo>
                    <a:pt x="1083" y="174"/>
                  </a:lnTo>
                  <a:lnTo>
                    <a:pt x="943" y="199"/>
                  </a:lnTo>
                  <a:lnTo>
                    <a:pt x="802" y="233"/>
                  </a:lnTo>
                  <a:lnTo>
                    <a:pt x="663" y="274"/>
                  </a:lnTo>
                  <a:lnTo>
                    <a:pt x="647" y="281"/>
                  </a:lnTo>
                  <a:lnTo>
                    <a:pt x="634" y="292"/>
                  </a:lnTo>
                  <a:lnTo>
                    <a:pt x="624" y="307"/>
                  </a:lnTo>
                  <a:lnTo>
                    <a:pt x="621" y="322"/>
                  </a:lnTo>
                  <a:lnTo>
                    <a:pt x="142" y="3238"/>
                  </a:lnTo>
                  <a:lnTo>
                    <a:pt x="141" y="3255"/>
                  </a:lnTo>
                  <a:lnTo>
                    <a:pt x="143" y="3268"/>
                  </a:lnTo>
                  <a:lnTo>
                    <a:pt x="149" y="3281"/>
                  </a:lnTo>
                  <a:lnTo>
                    <a:pt x="158" y="3292"/>
                  </a:lnTo>
                  <a:lnTo>
                    <a:pt x="169" y="3301"/>
                  </a:lnTo>
                  <a:lnTo>
                    <a:pt x="190" y="3314"/>
                  </a:lnTo>
                  <a:lnTo>
                    <a:pt x="291" y="3385"/>
                  </a:lnTo>
                  <a:lnTo>
                    <a:pt x="394" y="3450"/>
                  </a:lnTo>
                  <a:lnTo>
                    <a:pt x="501" y="3510"/>
                  </a:lnTo>
                  <a:lnTo>
                    <a:pt x="609" y="3565"/>
                  </a:lnTo>
                  <a:lnTo>
                    <a:pt x="720" y="3615"/>
                  </a:lnTo>
                  <a:lnTo>
                    <a:pt x="833" y="3661"/>
                  </a:lnTo>
                  <a:lnTo>
                    <a:pt x="949" y="3702"/>
                  </a:lnTo>
                  <a:lnTo>
                    <a:pt x="1065" y="3738"/>
                  </a:lnTo>
                  <a:lnTo>
                    <a:pt x="1053" y="3710"/>
                  </a:lnTo>
                  <a:lnTo>
                    <a:pt x="1045" y="3680"/>
                  </a:lnTo>
                  <a:lnTo>
                    <a:pt x="1037" y="3648"/>
                  </a:lnTo>
                  <a:lnTo>
                    <a:pt x="898" y="704"/>
                  </a:lnTo>
                  <a:lnTo>
                    <a:pt x="900" y="678"/>
                  </a:lnTo>
                  <a:lnTo>
                    <a:pt x="904" y="649"/>
                  </a:lnTo>
                  <a:lnTo>
                    <a:pt x="912" y="621"/>
                  </a:lnTo>
                  <a:lnTo>
                    <a:pt x="922" y="593"/>
                  </a:lnTo>
                  <a:lnTo>
                    <a:pt x="937" y="567"/>
                  </a:lnTo>
                  <a:lnTo>
                    <a:pt x="954" y="542"/>
                  </a:lnTo>
                  <a:lnTo>
                    <a:pt x="976" y="521"/>
                  </a:lnTo>
                  <a:lnTo>
                    <a:pt x="1002" y="502"/>
                  </a:lnTo>
                  <a:lnTo>
                    <a:pt x="1126" y="438"/>
                  </a:lnTo>
                  <a:lnTo>
                    <a:pt x="1251" y="379"/>
                  </a:lnTo>
                  <a:lnTo>
                    <a:pt x="1379" y="327"/>
                  </a:lnTo>
                  <a:lnTo>
                    <a:pt x="1510" y="281"/>
                  </a:lnTo>
                  <a:lnTo>
                    <a:pt x="1642" y="241"/>
                  </a:lnTo>
                  <a:lnTo>
                    <a:pt x="1776" y="206"/>
                  </a:lnTo>
                  <a:lnTo>
                    <a:pt x="1912" y="177"/>
                  </a:lnTo>
                  <a:lnTo>
                    <a:pt x="1813" y="163"/>
                  </a:lnTo>
                  <a:lnTo>
                    <a:pt x="1714" y="152"/>
                  </a:lnTo>
                  <a:lnTo>
                    <a:pt x="1612" y="144"/>
                  </a:lnTo>
                  <a:lnTo>
                    <a:pt x="1510" y="142"/>
                  </a:lnTo>
                  <a:close/>
                  <a:moveTo>
                    <a:pt x="1483" y="0"/>
                  </a:moveTo>
                  <a:lnTo>
                    <a:pt x="1628" y="2"/>
                  </a:lnTo>
                  <a:lnTo>
                    <a:pt x="1774" y="12"/>
                  </a:lnTo>
                  <a:lnTo>
                    <a:pt x="1918" y="29"/>
                  </a:lnTo>
                  <a:lnTo>
                    <a:pt x="2063" y="52"/>
                  </a:lnTo>
                  <a:lnTo>
                    <a:pt x="2206" y="83"/>
                  </a:lnTo>
                  <a:lnTo>
                    <a:pt x="2349" y="121"/>
                  </a:lnTo>
                  <a:lnTo>
                    <a:pt x="2366" y="127"/>
                  </a:lnTo>
                  <a:lnTo>
                    <a:pt x="2379" y="137"/>
                  </a:lnTo>
                  <a:lnTo>
                    <a:pt x="2389" y="149"/>
                  </a:lnTo>
                  <a:lnTo>
                    <a:pt x="2397" y="164"/>
                  </a:lnTo>
                  <a:lnTo>
                    <a:pt x="2399" y="180"/>
                  </a:lnTo>
                  <a:lnTo>
                    <a:pt x="2398" y="198"/>
                  </a:lnTo>
                  <a:lnTo>
                    <a:pt x="2392" y="218"/>
                  </a:lnTo>
                  <a:lnTo>
                    <a:pt x="2382" y="234"/>
                  </a:lnTo>
                  <a:lnTo>
                    <a:pt x="2368" y="247"/>
                  </a:lnTo>
                  <a:lnTo>
                    <a:pt x="2352" y="256"/>
                  </a:lnTo>
                  <a:lnTo>
                    <a:pt x="2336" y="260"/>
                  </a:lnTo>
                  <a:lnTo>
                    <a:pt x="2205" y="270"/>
                  </a:lnTo>
                  <a:lnTo>
                    <a:pt x="2073" y="285"/>
                  </a:lnTo>
                  <a:lnTo>
                    <a:pt x="1944" y="306"/>
                  </a:lnTo>
                  <a:lnTo>
                    <a:pt x="1813" y="335"/>
                  </a:lnTo>
                  <a:lnTo>
                    <a:pt x="1685" y="368"/>
                  </a:lnTo>
                  <a:lnTo>
                    <a:pt x="1558" y="407"/>
                  </a:lnTo>
                  <a:lnTo>
                    <a:pt x="1434" y="451"/>
                  </a:lnTo>
                  <a:lnTo>
                    <a:pt x="1311" y="502"/>
                  </a:lnTo>
                  <a:lnTo>
                    <a:pt x="1190" y="560"/>
                  </a:lnTo>
                  <a:lnTo>
                    <a:pt x="1072" y="621"/>
                  </a:lnTo>
                  <a:lnTo>
                    <a:pt x="1061" y="632"/>
                  </a:lnTo>
                  <a:lnTo>
                    <a:pt x="1051" y="645"/>
                  </a:lnTo>
                  <a:lnTo>
                    <a:pt x="1043" y="663"/>
                  </a:lnTo>
                  <a:lnTo>
                    <a:pt x="1039" y="680"/>
                  </a:lnTo>
                  <a:lnTo>
                    <a:pt x="1037" y="698"/>
                  </a:lnTo>
                  <a:lnTo>
                    <a:pt x="1177" y="3648"/>
                  </a:lnTo>
                  <a:lnTo>
                    <a:pt x="1179" y="3666"/>
                  </a:lnTo>
                  <a:lnTo>
                    <a:pt x="1185" y="3682"/>
                  </a:lnTo>
                  <a:lnTo>
                    <a:pt x="1196" y="3696"/>
                  </a:lnTo>
                  <a:lnTo>
                    <a:pt x="1200" y="3700"/>
                  </a:lnTo>
                  <a:lnTo>
                    <a:pt x="1203" y="3701"/>
                  </a:lnTo>
                  <a:lnTo>
                    <a:pt x="1204" y="3702"/>
                  </a:lnTo>
                  <a:lnTo>
                    <a:pt x="1206" y="3704"/>
                  </a:lnTo>
                  <a:lnTo>
                    <a:pt x="1208" y="3704"/>
                  </a:lnTo>
                  <a:lnTo>
                    <a:pt x="1211" y="3704"/>
                  </a:lnTo>
                  <a:lnTo>
                    <a:pt x="1231" y="3710"/>
                  </a:lnTo>
                  <a:lnTo>
                    <a:pt x="1233" y="3710"/>
                  </a:lnTo>
                  <a:lnTo>
                    <a:pt x="1234" y="3711"/>
                  </a:lnTo>
                  <a:lnTo>
                    <a:pt x="1235" y="3711"/>
                  </a:lnTo>
                  <a:lnTo>
                    <a:pt x="1238" y="3712"/>
                  </a:lnTo>
                  <a:lnTo>
                    <a:pt x="1239" y="3715"/>
                  </a:lnTo>
                  <a:lnTo>
                    <a:pt x="1239" y="3717"/>
                  </a:lnTo>
                  <a:lnTo>
                    <a:pt x="1287" y="3738"/>
                  </a:lnTo>
                  <a:lnTo>
                    <a:pt x="1339" y="3758"/>
                  </a:lnTo>
                  <a:lnTo>
                    <a:pt x="1398" y="3779"/>
                  </a:lnTo>
                  <a:lnTo>
                    <a:pt x="1392" y="3814"/>
                  </a:lnTo>
                  <a:lnTo>
                    <a:pt x="1405" y="3779"/>
                  </a:lnTo>
                  <a:lnTo>
                    <a:pt x="1461" y="3801"/>
                  </a:lnTo>
                  <a:lnTo>
                    <a:pt x="1516" y="3819"/>
                  </a:lnTo>
                  <a:lnTo>
                    <a:pt x="1572" y="3835"/>
                  </a:lnTo>
                  <a:lnTo>
                    <a:pt x="1588" y="3843"/>
                  </a:lnTo>
                  <a:lnTo>
                    <a:pt x="1602" y="3854"/>
                  </a:lnTo>
                  <a:lnTo>
                    <a:pt x="1612" y="3866"/>
                  </a:lnTo>
                  <a:lnTo>
                    <a:pt x="1619" y="3881"/>
                  </a:lnTo>
                  <a:lnTo>
                    <a:pt x="1622" y="3899"/>
                  </a:lnTo>
                  <a:lnTo>
                    <a:pt x="1621" y="3919"/>
                  </a:lnTo>
                  <a:lnTo>
                    <a:pt x="1614" y="3937"/>
                  </a:lnTo>
                  <a:lnTo>
                    <a:pt x="1603" y="3953"/>
                  </a:lnTo>
                  <a:lnTo>
                    <a:pt x="1591" y="3965"/>
                  </a:lnTo>
                  <a:lnTo>
                    <a:pt x="1575" y="3972"/>
                  </a:lnTo>
                  <a:lnTo>
                    <a:pt x="1558" y="3975"/>
                  </a:lnTo>
                  <a:lnTo>
                    <a:pt x="1551" y="3975"/>
                  </a:lnTo>
                  <a:lnTo>
                    <a:pt x="1409" y="3957"/>
                  </a:lnTo>
                  <a:lnTo>
                    <a:pt x="1270" y="3934"/>
                  </a:lnTo>
                  <a:lnTo>
                    <a:pt x="1131" y="3903"/>
                  </a:lnTo>
                  <a:lnTo>
                    <a:pt x="994" y="3865"/>
                  </a:lnTo>
                  <a:lnTo>
                    <a:pt x="859" y="3820"/>
                  </a:lnTo>
                  <a:lnTo>
                    <a:pt x="726" y="3769"/>
                  </a:lnTo>
                  <a:lnTo>
                    <a:pt x="597" y="3713"/>
                  </a:lnTo>
                  <a:lnTo>
                    <a:pt x="469" y="3650"/>
                  </a:lnTo>
                  <a:lnTo>
                    <a:pt x="346" y="3580"/>
                  </a:lnTo>
                  <a:lnTo>
                    <a:pt x="224" y="3506"/>
                  </a:lnTo>
                  <a:lnTo>
                    <a:pt x="107" y="3426"/>
                  </a:lnTo>
                  <a:lnTo>
                    <a:pt x="86" y="3411"/>
                  </a:lnTo>
                  <a:lnTo>
                    <a:pt x="57" y="3385"/>
                  </a:lnTo>
                  <a:lnTo>
                    <a:pt x="34" y="3355"/>
                  </a:lnTo>
                  <a:lnTo>
                    <a:pt x="16" y="3322"/>
                  </a:lnTo>
                  <a:lnTo>
                    <a:pt x="5" y="3286"/>
                  </a:lnTo>
                  <a:lnTo>
                    <a:pt x="0" y="3248"/>
                  </a:lnTo>
                  <a:lnTo>
                    <a:pt x="2" y="3210"/>
                  </a:lnTo>
                  <a:lnTo>
                    <a:pt x="483" y="301"/>
                  </a:lnTo>
                  <a:lnTo>
                    <a:pt x="493" y="265"/>
                  </a:lnTo>
                  <a:lnTo>
                    <a:pt x="509" y="230"/>
                  </a:lnTo>
                  <a:lnTo>
                    <a:pt x="531" y="200"/>
                  </a:lnTo>
                  <a:lnTo>
                    <a:pt x="557" y="174"/>
                  </a:lnTo>
                  <a:lnTo>
                    <a:pt x="587" y="152"/>
                  </a:lnTo>
                  <a:lnTo>
                    <a:pt x="621" y="134"/>
                  </a:lnTo>
                  <a:lnTo>
                    <a:pt x="762" y="94"/>
                  </a:lnTo>
                  <a:lnTo>
                    <a:pt x="904" y="62"/>
                  </a:lnTo>
                  <a:lnTo>
                    <a:pt x="1048" y="36"/>
                  </a:lnTo>
                  <a:lnTo>
                    <a:pt x="1193" y="17"/>
                  </a:lnTo>
                  <a:lnTo>
                    <a:pt x="1337" y="5"/>
                  </a:lnTo>
                  <a:lnTo>
                    <a:pt x="148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</p:grpSp>
      <p:grpSp>
        <p:nvGrpSpPr>
          <p:cNvPr id="259" name="Group 32">
            <a:extLst>
              <a:ext uri="{FF2B5EF4-FFF2-40B4-BE49-F238E27FC236}">
                <a16:creationId xmlns:a16="http://schemas.microsoft.com/office/drawing/2014/main" xmlns="" id="{ADBDB7E4-D64F-4B1E-AF9A-FE8222E33AE5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10685881" y="1840071"/>
            <a:ext cx="509987" cy="528691"/>
            <a:chOff x="1860" y="113"/>
            <a:chExt cx="3954" cy="4099"/>
          </a:xfrm>
          <a:solidFill>
            <a:schemeClr val="bg1">
              <a:lumMod val="95000"/>
            </a:schemeClr>
          </a:solidFill>
        </p:grpSpPr>
        <p:sp>
          <p:nvSpPr>
            <p:cNvPr id="260" name="Freeform 34">
              <a:extLst>
                <a:ext uri="{FF2B5EF4-FFF2-40B4-BE49-F238E27FC236}">
                  <a16:creationId xmlns:a16="http://schemas.microsoft.com/office/drawing/2014/main" xmlns="" id="{D0F621FE-CF97-442A-A733-26E34D2B60B9}"/>
                </a:ext>
              </a:extLst>
            </p:cNvPr>
            <p:cNvSpPr>
              <a:spLocks/>
            </p:cNvSpPr>
            <p:nvPr/>
          </p:nvSpPr>
          <p:spPr bwMode="auto">
            <a:xfrm>
              <a:off x="2619" y="2497"/>
              <a:ext cx="363" cy="188"/>
            </a:xfrm>
            <a:custGeom>
              <a:avLst/>
              <a:gdLst>
                <a:gd name="T0" fmla="*/ 67 w 363"/>
                <a:gd name="T1" fmla="*/ 0 h 188"/>
                <a:gd name="T2" fmla="*/ 84 w 363"/>
                <a:gd name="T3" fmla="*/ 0 h 188"/>
                <a:gd name="T4" fmla="*/ 306 w 363"/>
                <a:gd name="T5" fmla="*/ 49 h 188"/>
                <a:gd name="T6" fmla="*/ 323 w 363"/>
                <a:gd name="T7" fmla="*/ 55 h 188"/>
                <a:gd name="T8" fmla="*/ 338 w 363"/>
                <a:gd name="T9" fmla="*/ 66 h 188"/>
                <a:gd name="T10" fmla="*/ 349 w 363"/>
                <a:gd name="T11" fmla="*/ 80 h 188"/>
                <a:gd name="T12" fmla="*/ 358 w 363"/>
                <a:gd name="T13" fmla="*/ 97 h 188"/>
                <a:gd name="T14" fmla="*/ 363 w 363"/>
                <a:gd name="T15" fmla="*/ 114 h 188"/>
                <a:gd name="T16" fmla="*/ 362 w 363"/>
                <a:gd name="T17" fmla="*/ 132 h 188"/>
                <a:gd name="T18" fmla="*/ 355 w 363"/>
                <a:gd name="T19" fmla="*/ 152 h 188"/>
                <a:gd name="T20" fmla="*/ 344 w 363"/>
                <a:gd name="T21" fmla="*/ 167 h 188"/>
                <a:gd name="T22" fmla="*/ 329 w 363"/>
                <a:gd name="T23" fmla="*/ 178 h 188"/>
                <a:gd name="T24" fmla="*/ 312 w 363"/>
                <a:gd name="T25" fmla="*/ 185 h 188"/>
                <a:gd name="T26" fmla="*/ 292 w 363"/>
                <a:gd name="T27" fmla="*/ 188 h 188"/>
                <a:gd name="T28" fmla="*/ 288 w 363"/>
                <a:gd name="T29" fmla="*/ 188 h 188"/>
                <a:gd name="T30" fmla="*/ 287 w 363"/>
                <a:gd name="T31" fmla="*/ 188 h 188"/>
                <a:gd name="T32" fmla="*/ 284 w 363"/>
                <a:gd name="T33" fmla="*/ 188 h 188"/>
                <a:gd name="T34" fmla="*/ 282 w 363"/>
                <a:gd name="T35" fmla="*/ 188 h 188"/>
                <a:gd name="T36" fmla="*/ 278 w 363"/>
                <a:gd name="T37" fmla="*/ 188 h 188"/>
                <a:gd name="T38" fmla="*/ 56 w 363"/>
                <a:gd name="T39" fmla="*/ 139 h 188"/>
                <a:gd name="T40" fmla="*/ 39 w 363"/>
                <a:gd name="T41" fmla="*/ 133 h 188"/>
                <a:gd name="T42" fmla="*/ 25 w 363"/>
                <a:gd name="T43" fmla="*/ 122 h 188"/>
                <a:gd name="T44" fmla="*/ 13 w 363"/>
                <a:gd name="T45" fmla="*/ 108 h 188"/>
                <a:gd name="T46" fmla="*/ 5 w 363"/>
                <a:gd name="T47" fmla="*/ 91 h 188"/>
                <a:gd name="T48" fmla="*/ 0 w 363"/>
                <a:gd name="T49" fmla="*/ 73 h 188"/>
                <a:gd name="T50" fmla="*/ 1 w 363"/>
                <a:gd name="T51" fmla="*/ 56 h 188"/>
                <a:gd name="T52" fmla="*/ 7 w 363"/>
                <a:gd name="T53" fmla="*/ 39 h 188"/>
                <a:gd name="T54" fmla="*/ 17 w 363"/>
                <a:gd name="T55" fmla="*/ 25 h 188"/>
                <a:gd name="T56" fmla="*/ 32 w 363"/>
                <a:gd name="T57" fmla="*/ 12 h 188"/>
                <a:gd name="T58" fmla="*/ 48 w 363"/>
                <a:gd name="T59" fmla="*/ 4 h 188"/>
                <a:gd name="T60" fmla="*/ 67 w 363"/>
                <a:gd name="T61" fmla="*/ 0 h 1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363" h="188">
                  <a:moveTo>
                    <a:pt x="67" y="0"/>
                  </a:moveTo>
                  <a:lnTo>
                    <a:pt x="84" y="0"/>
                  </a:lnTo>
                  <a:lnTo>
                    <a:pt x="306" y="49"/>
                  </a:lnTo>
                  <a:lnTo>
                    <a:pt x="323" y="55"/>
                  </a:lnTo>
                  <a:lnTo>
                    <a:pt x="338" y="66"/>
                  </a:lnTo>
                  <a:lnTo>
                    <a:pt x="349" y="80"/>
                  </a:lnTo>
                  <a:lnTo>
                    <a:pt x="358" y="97"/>
                  </a:lnTo>
                  <a:lnTo>
                    <a:pt x="363" y="114"/>
                  </a:lnTo>
                  <a:lnTo>
                    <a:pt x="362" y="132"/>
                  </a:lnTo>
                  <a:lnTo>
                    <a:pt x="355" y="152"/>
                  </a:lnTo>
                  <a:lnTo>
                    <a:pt x="344" y="167"/>
                  </a:lnTo>
                  <a:lnTo>
                    <a:pt x="329" y="178"/>
                  </a:lnTo>
                  <a:lnTo>
                    <a:pt x="312" y="185"/>
                  </a:lnTo>
                  <a:lnTo>
                    <a:pt x="292" y="188"/>
                  </a:lnTo>
                  <a:lnTo>
                    <a:pt x="288" y="188"/>
                  </a:lnTo>
                  <a:lnTo>
                    <a:pt x="287" y="188"/>
                  </a:lnTo>
                  <a:lnTo>
                    <a:pt x="284" y="188"/>
                  </a:lnTo>
                  <a:lnTo>
                    <a:pt x="282" y="188"/>
                  </a:lnTo>
                  <a:lnTo>
                    <a:pt x="278" y="188"/>
                  </a:lnTo>
                  <a:lnTo>
                    <a:pt x="56" y="139"/>
                  </a:lnTo>
                  <a:lnTo>
                    <a:pt x="39" y="133"/>
                  </a:lnTo>
                  <a:lnTo>
                    <a:pt x="25" y="122"/>
                  </a:lnTo>
                  <a:lnTo>
                    <a:pt x="13" y="108"/>
                  </a:lnTo>
                  <a:lnTo>
                    <a:pt x="5" y="91"/>
                  </a:lnTo>
                  <a:lnTo>
                    <a:pt x="0" y="73"/>
                  </a:lnTo>
                  <a:lnTo>
                    <a:pt x="1" y="56"/>
                  </a:lnTo>
                  <a:lnTo>
                    <a:pt x="7" y="39"/>
                  </a:lnTo>
                  <a:lnTo>
                    <a:pt x="17" y="25"/>
                  </a:lnTo>
                  <a:lnTo>
                    <a:pt x="32" y="12"/>
                  </a:lnTo>
                  <a:lnTo>
                    <a:pt x="48" y="4"/>
                  </a:lnTo>
                  <a:lnTo>
                    <a:pt x="6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61" name="Freeform 35">
              <a:extLst>
                <a:ext uri="{FF2B5EF4-FFF2-40B4-BE49-F238E27FC236}">
                  <a16:creationId xmlns:a16="http://schemas.microsoft.com/office/drawing/2014/main" xmlns="" id="{0E5BB488-7812-48E4-B625-BF0524BE4677}"/>
                </a:ext>
              </a:extLst>
            </p:cNvPr>
            <p:cNvSpPr>
              <a:spLocks/>
            </p:cNvSpPr>
            <p:nvPr/>
          </p:nvSpPr>
          <p:spPr bwMode="auto">
            <a:xfrm>
              <a:off x="2522" y="3121"/>
              <a:ext cx="487" cy="188"/>
            </a:xfrm>
            <a:custGeom>
              <a:avLst/>
              <a:gdLst>
                <a:gd name="T0" fmla="*/ 56 w 487"/>
                <a:gd name="T1" fmla="*/ 0 h 188"/>
                <a:gd name="T2" fmla="*/ 77 w 487"/>
                <a:gd name="T3" fmla="*/ 2 h 188"/>
                <a:gd name="T4" fmla="*/ 431 w 487"/>
                <a:gd name="T5" fmla="*/ 56 h 188"/>
                <a:gd name="T6" fmla="*/ 451 w 487"/>
                <a:gd name="T7" fmla="*/ 64 h 188"/>
                <a:gd name="T8" fmla="*/ 467 w 487"/>
                <a:gd name="T9" fmla="*/ 76 h 188"/>
                <a:gd name="T10" fmla="*/ 480 w 487"/>
                <a:gd name="T11" fmla="*/ 94 h 188"/>
                <a:gd name="T12" fmla="*/ 487 w 487"/>
                <a:gd name="T13" fmla="*/ 112 h 188"/>
                <a:gd name="T14" fmla="*/ 486 w 487"/>
                <a:gd name="T15" fmla="*/ 133 h 188"/>
                <a:gd name="T16" fmla="*/ 485 w 487"/>
                <a:gd name="T17" fmla="*/ 150 h 188"/>
                <a:gd name="T18" fmla="*/ 478 w 487"/>
                <a:gd name="T19" fmla="*/ 163 h 188"/>
                <a:gd name="T20" fmla="*/ 469 w 487"/>
                <a:gd name="T21" fmla="*/ 173 h 188"/>
                <a:gd name="T22" fmla="*/ 456 w 487"/>
                <a:gd name="T23" fmla="*/ 182 h 188"/>
                <a:gd name="T24" fmla="*/ 441 w 487"/>
                <a:gd name="T25" fmla="*/ 187 h 188"/>
                <a:gd name="T26" fmla="*/ 424 w 487"/>
                <a:gd name="T27" fmla="*/ 188 h 188"/>
                <a:gd name="T28" fmla="*/ 420 w 487"/>
                <a:gd name="T29" fmla="*/ 188 h 188"/>
                <a:gd name="T30" fmla="*/ 418 w 487"/>
                <a:gd name="T31" fmla="*/ 188 h 188"/>
                <a:gd name="T32" fmla="*/ 416 w 487"/>
                <a:gd name="T33" fmla="*/ 188 h 188"/>
                <a:gd name="T34" fmla="*/ 414 w 487"/>
                <a:gd name="T35" fmla="*/ 188 h 188"/>
                <a:gd name="T36" fmla="*/ 410 w 487"/>
                <a:gd name="T37" fmla="*/ 188 h 188"/>
                <a:gd name="T38" fmla="*/ 56 w 487"/>
                <a:gd name="T39" fmla="*/ 133 h 188"/>
                <a:gd name="T40" fmla="*/ 36 w 487"/>
                <a:gd name="T41" fmla="*/ 126 h 188"/>
                <a:gd name="T42" fmla="*/ 20 w 487"/>
                <a:gd name="T43" fmla="*/ 114 h 188"/>
                <a:gd name="T44" fmla="*/ 7 w 487"/>
                <a:gd name="T45" fmla="*/ 96 h 188"/>
                <a:gd name="T46" fmla="*/ 0 w 487"/>
                <a:gd name="T47" fmla="*/ 77 h 188"/>
                <a:gd name="T48" fmla="*/ 1 w 487"/>
                <a:gd name="T49" fmla="*/ 56 h 188"/>
                <a:gd name="T50" fmla="*/ 8 w 487"/>
                <a:gd name="T51" fmla="*/ 36 h 188"/>
                <a:gd name="T52" fmla="*/ 21 w 487"/>
                <a:gd name="T53" fmla="*/ 20 h 188"/>
                <a:gd name="T54" fmla="*/ 37 w 487"/>
                <a:gd name="T55" fmla="*/ 8 h 188"/>
                <a:gd name="T56" fmla="*/ 56 w 487"/>
                <a:gd name="T57" fmla="*/ 0 h 1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487" h="188">
                  <a:moveTo>
                    <a:pt x="56" y="0"/>
                  </a:moveTo>
                  <a:lnTo>
                    <a:pt x="77" y="2"/>
                  </a:lnTo>
                  <a:lnTo>
                    <a:pt x="431" y="56"/>
                  </a:lnTo>
                  <a:lnTo>
                    <a:pt x="451" y="64"/>
                  </a:lnTo>
                  <a:lnTo>
                    <a:pt x="467" y="76"/>
                  </a:lnTo>
                  <a:lnTo>
                    <a:pt x="480" y="94"/>
                  </a:lnTo>
                  <a:lnTo>
                    <a:pt x="487" y="112"/>
                  </a:lnTo>
                  <a:lnTo>
                    <a:pt x="486" y="133"/>
                  </a:lnTo>
                  <a:lnTo>
                    <a:pt x="485" y="150"/>
                  </a:lnTo>
                  <a:lnTo>
                    <a:pt x="478" y="163"/>
                  </a:lnTo>
                  <a:lnTo>
                    <a:pt x="469" y="173"/>
                  </a:lnTo>
                  <a:lnTo>
                    <a:pt x="456" y="182"/>
                  </a:lnTo>
                  <a:lnTo>
                    <a:pt x="441" y="187"/>
                  </a:lnTo>
                  <a:lnTo>
                    <a:pt x="424" y="188"/>
                  </a:lnTo>
                  <a:lnTo>
                    <a:pt x="420" y="188"/>
                  </a:lnTo>
                  <a:lnTo>
                    <a:pt x="418" y="188"/>
                  </a:lnTo>
                  <a:lnTo>
                    <a:pt x="416" y="188"/>
                  </a:lnTo>
                  <a:lnTo>
                    <a:pt x="414" y="188"/>
                  </a:lnTo>
                  <a:lnTo>
                    <a:pt x="410" y="188"/>
                  </a:lnTo>
                  <a:lnTo>
                    <a:pt x="56" y="133"/>
                  </a:lnTo>
                  <a:lnTo>
                    <a:pt x="36" y="126"/>
                  </a:lnTo>
                  <a:lnTo>
                    <a:pt x="20" y="114"/>
                  </a:lnTo>
                  <a:lnTo>
                    <a:pt x="7" y="96"/>
                  </a:lnTo>
                  <a:lnTo>
                    <a:pt x="0" y="77"/>
                  </a:lnTo>
                  <a:lnTo>
                    <a:pt x="1" y="56"/>
                  </a:lnTo>
                  <a:lnTo>
                    <a:pt x="8" y="36"/>
                  </a:lnTo>
                  <a:lnTo>
                    <a:pt x="21" y="20"/>
                  </a:lnTo>
                  <a:lnTo>
                    <a:pt x="37" y="8"/>
                  </a:lnTo>
                  <a:lnTo>
                    <a:pt x="5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62" name="Freeform 36">
              <a:extLst>
                <a:ext uri="{FF2B5EF4-FFF2-40B4-BE49-F238E27FC236}">
                  <a16:creationId xmlns:a16="http://schemas.microsoft.com/office/drawing/2014/main" xmlns="" id="{BD7684FD-2965-4B4D-BEA4-A4EE48E4E7A1}"/>
                </a:ext>
              </a:extLst>
            </p:cNvPr>
            <p:cNvSpPr>
              <a:spLocks/>
            </p:cNvSpPr>
            <p:nvPr/>
          </p:nvSpPr>
          <p:spPr bwMode="auto">
            <a:xfrm>
              <a:off x="2723" y="1893"/>
              <a:ext cx="223" cy="146"/>
            </a:xfrm>
            <a:custGeom>
              <a:avLst/>
              <a:gdLst>
                <a:gd name="T0" fmla="*/ 56 w 223"/>
                <a:gd name="T1" fmla="*/ 0 h 146"/>
                <a:gd name="T2" fmla="*/ 77 w 223"/>
                <a:gd name="T3" fmla="*/ 1 h 146"/>
                <a:gd name="T4" fmla="*/ 168 w 223"/>
                <a:gd name="T5" fmla="*/ 15 h 146"/>
                <a:gd name="T6" fmla="*/ 187 w 223"/>
                <a:gd name="T7" fmla="*/ 22 h 146"/>
                <a:gd name="T8" fmla="*/ 204 w 223"/>
                <a:gd name="T9" fmla="*/ 34 h 146"/>
                <a:gd name="T10" fmla="*/ 217 w 223"/>
                <a:gd name="T11" fmla="*/ 51 h 146"/>
                <a:gd name="T12" fmla="*/ 223 w 223"/>
                <a:gd name="T13" fmla="*/ 71 h 146"/>
                <a:gd name="T14" fmla="*/ 223 w 223"/>
                <a:gd name="T15" fmla="*/ 90 h 146"/>
                <a:gd name="T16" fmla="*/ 220 w 223"/>
                <a:gd name="T17" fmla="*/ 107 h 146"/>
                <a:gd name="T18" fmla="*/ 212 w 223"/>
                <a:gd name="T19" fmla="*/ 121 h 146"/>
                <a:gd name="T20" fmla="*/ 198 w 223"/>
                <a:gd name="T21" fmla="*/ 134 h 146"/>
                <a:gd name="T22" fmla="*/ 180 w 223"/>
                <a:gd name="T23" fmla="*/ 143 h 146"/>
                <a:gd name="T24" fmla="*/ 161 w 223"/>
                <a:gd name="T25" fmla="*/ 146 h 146"/>
                <a:gd name="T26" fmla="*/ 147 w 223"/>
                <a:gd name="T27" fmla="*/ 146 h 146"/>
                <a:gd name="T28" fmla="*/ 56 w 223"/>
                <a:gd name="T29" fmla="*/ 133 h 146"/>
                <a:gd name="T30" fmla="*/ 36 w 223"/>
                <a:gd name="T31" fmla="*/ 125 h 146"/>
                <a:gd name="T32" fmla="*/ 20 w 223"/>
                <a:gd name="T33" fmla="*/ 113 h 146"/>
                <a:gd name="T34" fmla="*/ 8 w 223"/>
                <a:gd name="T35" fmla="*/ 95 h 146"/>
                <a:gd name="T36" fmla="*/ 0 w 223"/>
                <a:gd name="T37" fmla="*/ 77 h 146"/>
                <a:gd name="T38" fmla="*/ 1 w 223"/>
                <a:gd name="T39" fmla="*/ 56 h 146"/>
                <a:gd name="T40" fmla="*/ 8 w 223"/>
                <a:gd name="T41" fmla="*/ 36 h 146"/>
                <a:gd name="T42" fmla="*/ 21 w 223"/>
                <a:gd name="T43" fmla="*/ 20 h 146"/>
                <a:gd name="T44" fmla="*/ 37 w 223"/>
                <a:gd name="T45" fmla="*/ 7 h 146"/>
                <a:gd name="T46" fmla="*/ 56 w 223"/>
                <a:gd name="T47" fmla="*/ 0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23" h="146">
                  <a:moveTo>
                    <a:pt x="56" y="0"/>
                  </a:moveTo>
                  <a:lnTo>
                    <a:pt x="77" y="1"/>
                  </a:lnTo>
                  <a:lnTo>
                    <a:pt x="168" y="15"/>
                  </a:lnTo>
                  <a:lnTo>
                    <a:pt x="187" y="22"/>
                  </a:lnTo>
                  <a:lnTo>
                    <a:pt x="204" y="34"/>
                  </a:lnTo>
                  <a:lnTo>
                    <a:pt x="217" y="51"/>
                  </a:lnTo>
                  <a:lnTo>
                    <a:pt x="223" y="71"/>
                  </a:lnTo>
                  <a:lnTo>
                    <a:pt x="223" y="90"/>
                  </a:lnTo>
                  <a:lnTo>
                    <a:pt x="220" y="107"/>
                  </a:lnTo>
                  <a:lnTo>
                    <a:pt x="212" y="121"/>
                  </a:lnTo>
                  <a:lnTo>
                    <a:pt x="198" y="134"/>
                  </a:lnTo>
                  <a:lnTo>
                    <a:pt x="180" y="143"/>
                  </a:lnTo>
                  <a:lnTo>
                    <a:pt x="161" y="146"/>
                  </a:lnTo>
                  <a:lnTo>
                    <a:pt x="147" y="146"/>
                  </a:lnTo>
                  <a:lnTo>
                    <a:pt x="56" y="133"/>
                  </a:lnTo>
                  <a:lnTo>
                    <a:pt x="36" y="125"/>
                  </a:lnTo>
                  <a:lnTo>
                    <a:pt x="20" y="113"/>
                  </a:lnTo>
                  <a:lnTo>
                    <a:pt x="8" y="95"/>
                  </a:lnTo>
                  <a:lnTo>
                    <a:pt x="0" y="77"/>
                  </a:lnTo>
                  <a:lnTo>
                    <a:pt x="1" y="56"/>
                  </a:lnTo>
                  <a:lnTo>
                    <a:pt x="8" y="36"/>
                  </a:lnTo>
                  <a:lnTo>
                    <a:pt x="21" y="20"/>
                  </a:lnTo>
                  <a:lnTo>
                    <a:pt x="37" y="7"/>
                  </a:lnTo>
                  <a:lnTo>
                    <a:pt x="5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63" name="Freeform 37">
              <a:extLst>
                <a:ext uri="{FF2B5EF4-FFF2-40B4-BE49-F238E27FC236}">
                  <a16:creationId xmlns:a16="http://schemas.microsoft.com/office/drawing/2014/main" xmlns="" id="{755D8D0A-BC11-4D85-B950-37A6DAA6887C}"/>
                </a:ext>
              </a:extLst>
            </p:cNvPr>
            <p:cNvSpPr>
              <a:spLocks/>
            </p:cNvSpPr>
            <p:nvPr/>
          </p:nvSpPr>
          <p:spPr bwMode="auto">
            <a:xfrm>
              <a:off x="3488" y="2720"/>
              <a:ext cx="1665" cy="201"/>
            </a:xfrm>
            <a:custGeom>
              <a:avLst/>
              <a:gdLst>
                <a:gd name="T0" fmla="*/ 1597 w 1665"/>
                <a:gd name="T1" fmla="*/ 0 h 201"/>
                <a:gd name="T2" fmla="*/ 1613 w 1665"/>
                <a:gd name="T3" fmla="*/ 2 h 201"/>
                <a:gd name="T4" fmla="*/ 1629 w 1665"/>
                <a:gd name="T5" fmla="*/ 8 h 201"/>
                <a:gd name="T6" fmla="*/ 1644 w 1665"/>
                <a:gd name="T7" fmla="*/ 18 h 201"/>
                <a:gd name="T8" fmla="*/ 1655 w 1665"/>
                <a:gd name="T9" fmla="*/ 32 h 201"/>
                <a:gd name="T10" fmla="*/ 1663 w 1665"/>
                <a:gd name="T11" fmla="*/ 49 h 201"/>
                <a:gd name="T12" fmla="*/ 1665 w 1665"/>
                <a:gd name="T13" fmla="*/ 69 h 201"/>
                <a:gd name="T14" fmla="*/ 1664 w 1665"/>
                <a:gd name="T15" fmla="*/ 88 h 201"/>
                <a:gd name="T16" fmla="*/ 1657 w 1665"/>
                <a:gd name="T17" fmla="*/ 105 h 201"/>
                <a:gd name="T18" fmla="*/ 1647 w 1665"/>
                <a:gd name="T19" fmla="*/ 119 h 201"/>
                <a:gd name="T20" fmla="*/ 1633 w 1665"/>
                <a:gd name="T21" fmla="*/ 129 h 201"/>
                <a:gd name="T22" fmla="*/ 1616 w 1665"/>
                <a:gd name="T23" fmla="*/ 136 h 201"/>
                <a:gd name="T24" fmla="*/ 1597 w 1665"/>
                <a:gd name="T25" fmla="*/ 138 h 201"/>
                <a:gd name="T26" fmla="*/ 68 w 1665"/>
                <a:gd name="T27" fmla="*/ 201 h 201"/>
                <a:gd name="T28" fmla="*/ 52 w 1665"/>
                <a:gd name="T29" fmla="*/ 199 h 201"/>
                <a:gd name="T30" fmla="*/ 36 w 1665"/>
                <a:gd name="T31" fmla="*/ 192 h 201"/>
                <a:gd name="T32" fmla="*/ 21 w 1665"/>
                <a:gd name="T33" fmla="*/ 181 h 201"/>
                <a:gd name="T34" fmla="*/ 10 w 1665"/>
                <a:gd name="T35" fmla="*/ 168 h 201"/>
                <a:gd name="T36" fmla="*/ 3 w 1665"/>
                <a:gd name="T37" fmla="*/ 151 h 201"/>
                <a:gd name="T38" fmla="*/ 0 w 1665"/>
                <a:gd name="T39" fmla="*/ 131 h 201"/>
                <a:gd name="T40" fmla="*/ 1 w 1665"/>
                <a:gd name="T41" fmla="*/ 112 h 201"/>
                <a:gd name="T42" fmla="*/ 9 w 1665"/>
                <a:gd name="T43" fmla="*/ 95 h 201"/>
                <a:gd name="T44" fmla="*/ 19 w 1665"/>
                <a:gd name="T45" fmla="*/ 80 h 201"/>
                <a:gd name="T46" fmla="*/ 32 w 1665"/>
                <a:gd name="T47" fmla="*/ 71 h 201"/>
                <a:gd name="T48" fmla="*/ 50 w 1665"/>
                <a:gd name="T49" fmla="*/ 64 h 201"/>
                <a:gd name="T50" fmla="*/ 68 w 1665"/>
                <a:gd name="T51" fmla="*/ 62 h 201"/>
                <a:gd name="T52" fmla="*/ 1597 w 1665"/>
                <a:gd name="T53" fmla="*/ 0 h 2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665" h="201">
                  <a:moveTo>
                    <a:pt x="1597" y="0"/>
                  </a:moveTo>
                  <a:lnTo>
                    <a:pt x="1613" y="2"/>
                  </a:lnTo>
                  <a:lnTo>
                    <a:pt x="1629" y="8"/>
                  </a:lnTo>
                  <a:lnTo>
                    <a:pt x="1644" y="18"/>
                  </a:lnTo>
                  <a:lnTo>
                    <a:pt x="1655" y="32"/>
                  </a:lnTo>
                  <a:lnTo>
                    <a:pt x="1663" y="49"/>
                  </a:lnTo>
                  <a:lnTo>
                    <a:pt x="1665" y="69"/>
                  </a:lnTo>
                  <a:lnTo>
                    <a:pt x="1664" y="88"/>
                  </a:lnTo>
                  <a:lnTo>
                    <a:pt x="1657" y="105"/>
                  </a:lnTo>
                  <a:lnTo>
                    <a:pt x="1647" y="119"/>
                  </a:lnTo>
                  <a:lnTo>
                    <a:pt x="1633" y="129"/>
                  </a:lnTo>
                  <a:lnTo>
                    <a:pt x="1616" y="136"/>
                  </a:lnTo>
                  <a:lnTo>
                    <a:pt x="1597" y="138"/>
                  </a:lnTo>
                  <a:lnTo>
                    <a:pt x="68" y="201"/>
                  </a:lnTo>
                  <a:lnTo>
                    <a:pt x="52" y="199"/>
                  </a:lnTo>
                  <a:lnTo>
                    <a:pt x="36" y="192"/>
                  </a:lnTo>
                  <a:lnTo>
                    <a:pt x="21" y="181"/>
                  </a:lnTo>
                  <a:lnTo>
                    <a:pt x="10" y="168"/>
                  </a:lnTo>
                  <a:lnTo>
                    <a:pt x="3" y="151"/>
                  </a:lnTo>
                  <a:lnTo>
                    <a:pt x="0" y="131"/>
                  </a:lnTo>
                  <a:lnTo>
                    <a:pt x="1" y="112"/>
                  </a:lnTo>
                  <a:lnTo>
                    <a:pt x="9" y="95"/>
                  </a:lnTo>
                  <a:lnTo>
                    <a:pt x="19" y="80"/>
                  </a:lnTo>
                  <a:lnTo>
                    <a:pt x="32" y="71"/>
                  </a:lnTo>
                  <a:lnTo>
                    <a:pt x="50" y="64"/>
                  </a:lnTo>
                  <a:lnTo>
                    <a:pt x="68" y="62"/>
                  </a:lnTo>
                  <a:lnTo>
                    <a:pt x="159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64" name="Freeform 38">
              <a:extLst>
                <a:ext uri="{FF2B5EF4-FFF2-40B4-BE49-F238E27FC236}">
                  <a16:creationId xmlns:a16="http://schemas.microsoft.com/office/drawing/2014/main" xmlns="" id="{36B1EFFB-C191-4261-9FF2-5B092C42683A}"/>
                </a:ext>
              </a:extLst>
            </p:cNvPr>
            <p:cNvSpPr>
              <a:spLocks/>
            </p:cNvSpPr>
            <p:nvPr/>
          </p:nvSpPr>
          <p:spPr bwMode="auto">
            <a:xfrm>
              <a:off x="3515" y="3344"/>
              <a:ext cx="1667" cy="201"/>
            </a:xfrm>
            <a:custGeom>
              <a:avLst/>
              <a:gdLst>
                <a:gd name="T0" fmla="*/ 1615 w 1667"/>
                <a:gd name="T1" fmla="*/ 0 h 201"/>
                <a:gd name="T2" fmla="*/ 1631 w 1667"/>
                <a:gd name="T3" fmla="*/ 6 h 201"/>
                <a:gd name="T4" fmla="*/ 1645 w 1667"/>
                <a:gd name="T5" fmla="*/ 16 h 201"/>
                <a:gd name="T6" fmla="*/ 1656 w 1667"/>
                <a:gd name="T7" fmla="*/ 31 h 201"/>
                <a:gd name="T8" fmla="*/ 1663 w 1667"/>
                <a:gd name="T9" fmla="*/ 50 h 201"/>
                <a:gd name="T10" fmla="*/ 1667 w 1667"/>
                <a:gd name="T11" fmla="*/ 70 h 201"/>
                <a:gd name="T12" fmla="*/ 1664 w 1667"/>
                <a:gd name="T13" fmla="*/ 89 h 201"/>
                <a:gd name="T14" fmla="*/ 1658 w 1667"/>
                <a:gd name="T15" fmla="*/ 106 h 201"/>
                <a:gd name="T16" fmla="*/ 1647 w 1667"/>
                <a:gd name="T17" fmla="*/ 121 h 201"/>
                <a:gd name="T18" fmla="*/ 1633 w 1667"/>
                <a:gd name="T19" fmla="*/ 131 h 201"/>
                <a:gd name="T20" fmla="*/ 1617 w 1667"/>
                <a:gd name="T21" fmla="*/ 137 h 201"/>
                <a:gd name="T22" fmla="*/ 1597 w 1667"/>
                <a:gd name="T23" fmla="*/ 139 h 201"/>
                <a:gd name="T24" fmla="*/ 70 w 1667"/>
                <a:gd name="T25" fmla="*/ 201 h 201"/>
                <a:gd name="T26" fmla="*/ 53 w 1667"/>
                <a:gd name="T27" fmla="*/ 199 h 201"/>
                <a:gd name="T28" fmla="*/ 36 w 1667"/>
                <a:gd name="T29" fmla="*/ 193 h 201"/>
                <a:gd name="T30" fmla="*/ 22 w 1667"/>
                <a:gd name="T31" fmla="*/ 183 h 201"/>
                <a:gd name="T32" fmla="*/ 10 w 1667"/>
                <a:gd name="T33" fmla="*/ 169 h 201"/>
                <a:gd name="T34" fmla="*/ 3 w 1667"/>
                <a:gd name="T35" fmla="*/ 152 h 201"/>
                <a:gd name="T36" fmla="*/ 0 w 1667"/>
                <a:gd name="T37" fmla="*/ 132 h 201"/>
                <a:gd name="T38" fmla="*/ 3 w 1667"/>
                <a:gd name="T39" fmla="*/ 113 h 201"/>
                <a:gd name="T40" fmla="*/ 9 w 1667"/>
                <a:gd name="T41" fmla="*/ 96 h 201"/>
                <a:gd name="T42" fmla="*/ 19 w 1667"/>
                <a:gd name="T43" fmla="*/ 82 h 201"/>
                <a:gd name="T44" fmla="*/ 33 w 1667"/>
                <a:gd name="T45" fmla="*/ 71 h 201"/>
                <a:gd name="T46" fmla="*/ 50 w 1667"/>
                <a:gd name="T47" fmla="*/ 65 h 201"/>
                <a:gd name="T48" fmla="*/ 70 w 1667"/>
                <a:gd name="T49" fmla="*/ 62 h 201"/>
                <a:gd name="T50" fmla="*/ 1597 w 1667"/>
                <a:gd name="T51" fmla="*/ 0 h 201"/>
                <a:gd name="T52" fmla="*/ 1615 w 1667"/>
                <a:gd name="T53" fmla="*/ 0 h 2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667" h="201">
                  <a:moveTo>
                    <a:pt x="1615" y="0"/>
                  </a:moveTo>
                  <a:lnTo>
                    <a:pt x="1631" y="6"/>
                  </a:lnTo>
                  <a:lnTo>
                    <a:pt x="1645" y="16"/>
                  </a:lnTo>
                  <a:lnTo>
                    <a:pt x="1656" y="31"/>
                  </a:lnTo>
                  <a:lnTo>
                    <a:pt x="1663" y="50"/>
                  </a:lnTo>
                  <a:lnTo>
                    <a:pt x="1667" y="70"/>
                  </a:lnTo>
                  <a:lnTo>
                    <a:pt x="1664" y="89"/>
                  </a:lnTo>
                  <a:lnTo>
                    <a:pt x="1658" y="106"/>
                  </a:lnTo>
                  <a:lnTo>
                    <a:pt x="1647" y="121"/>
                  </a:lnTo>
                  <a:lnTo>
                    <a:pt x="1633" y="131"/>
                  </a:lnTo>
                  <a:lnTo>
                    <a:pt x="1617" y="137"/>
                  </a:lnTo>
                  <a:lnTo>
                    <a:pt x="1597" y="139"/>
                  </a:lnTo>
                  <a:lnTo>
                    <a:pt x="70" y="201"/>
                  </a:lnTo>
                  <a:lnTo>
                    <a:pt x="53" y="199"/>
                  </a:lnTo>
                  <a:lnTo>
                    <a:pt x="36" y="193"/>
                  </a:lnTo>
                  <a:lnTo>
                    <a:pt x="22" y="183"/>
                  </a:lnTo>
                  <a:lnTo>
                    <a:pt x="10" y="169"/>
                  </a:lnTo>
                  <a:lnTo>
                    <a:pt x="3" y="152"/>
                  </a:lnTo>
                  <a:lnTo>
                    <a:pt x="0" y="132"/>
                  </a:lnTo>
                  <a:lnTo>
                    <a:pt x="3" y="113"/>
                  </a:lnTo>
                  <a:lnTo>
                    <a:pt x="9" y="96"/>
                  </a:lnTo>
                  <a:lnTo>
                    <a:pt x="19" y="82"/>
                  </a:lnTo>
                  <a:lnTo>
                    <a:pt x="33" y="71"/>
                  </a:lnTo>
                  <a:lnTo>
                    <a:pt x="50" y="65"/>
                  </a:lnTo>
                  <a:lnTo>
                    <a:pt x="70" y="62"/>
                  </a:lnTo>
                  <a:lnTo>
                    <a:pt x="1597" y="0"/>
                  </a:lnTo>
                  <a:lnTo>
                    <a:pt x="161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65" name="Freeform 39">
              <a:extLst>
                <a:ext uri="{FF2B5EF4-FFF2-40B4-BE49-F238E27FC236}">
                  <a16:creationId xmlns:a16="http://schemas.microsoft.com/office/drawing/2014/main" xmlns="" id="{0AC94565-57F2-454E-9372-7DFB9261242C}"/>
                </a:ext>
              </a:extLst>
            </p:cNvPr>
            <p:cNvSpPr>
              <a:spLocks/>
            </p:cNvSpPr>
            <p:nvPr/>
          </p:nvSpPr>
          <p:spPr bwMode="auto">
            <a:xfrm>
              <a:off x="3440" y="1477"/>
              <a:ext cx="1665" cy="200"/>
            </a:xfrm>
            <a:custGeom>
              <a:avLst/>
              <a:gdLst>
                <a:gd name="T0" fmla="*/ 1595 w 1665"/>
                <a:gd name="T1" fmla="*/ 0 h 200"/>
                <a:gd name="T2" fmla="*/ 1613 w 1665"/>
                <a:gd name="T3" fmla="*/ 1 h 200"/>
                <a:gd name="T4" fmla="*/ 1629 w 1665"/>
                <a:gd name="T5" fmla="*/ 9 h 200"/>
                <a:gd name="T6" fmla="*/ 1644 w 1665"/>
                <a:gd name="T7" fmla="*/ 19 h 200"/>
                <a:gd name="T8" fmla="*/ 1655 w 1665"/>
                <a:gd name="T9" fmla="*/ 33 h 200"/>
                <a:gd name="T10" fmla="*/ 1662 w 1665"/>
                <a:gd name="T11" fmla="*/ 50 h 200"/>
                <a:gd name="T12" fmla="*/ 1665 w 1665"/>
                <a:gd name="T13" fmla="*/ 69 h 200"/>
                <a:gd name="T14" fmla="*/ 1662 w 1665"/>
                <a:gd name="T15" fmla="*/ 89 h 200"/>
                <a:gd name="T16" fmla="*/ 1656 w 1665"/>
                <a:gd name="T17" fmla="*/ 106 h 200"/>
                <a:gd name="T18" fmla="*/ 1646 w 1665"/>
                <a:gd name="T19" fmla="*/ 120 h 200"/>
                <a:gd name="T20" fmla="*/ 1633 w 1665"/>
                <a:gd name="T21" fmla="*/ 130 h 200"/>
                <a:gd name="T22" fmla="*/ 1615 w 1665"/>
                <a:gd name="T23" fmla="*/ 136 h 200"/>
                <a:gd name="T24" fmla="*/ 1595 w 1665"/>
                <a:gd name="T25" fmla="*/ 138 h 200"/>
                <a:gd name="T26" fmla="*/ 68 w 1665"/>
                <a:gd name="T27" fmla="*/ 200 h 200"/>
                <a:gd name="T28" fmla="*/ 52 w 1665"/>
                <a:gd name="T29" fmla="*/ 199 h 200"/>
                <a:gd name="T30" fmla="*/ 34 w 1665"/>
                <a:gd name="T31" fmla="*/ 192 h 200"/>
                <a:gd name="T32" fmla="*/ 21 w 1665"/>
                <a:gd name="T33" fmla="*/ 182 h 200"/>
                <a:gd name="T34" fmla="*/ 9 w 1665"/>
                <a:gd name="T35" fmla="*/ 168 h 200"/>
                <a:gd name="T36" fmla="*/ 2 w 1665"/>
                <a:gd name="T37" fmla="*/ 151 h 200"/>
                <a:gd name="T38" fmla="*/ 0 w 1665"/>
                <a:gd name="T39" fmla="*/ 132 h 200"/>
                <a:gd name="T40" fmla="*/ 1 w 1665"/>
                <a:gd name="T41" fmla="*/ 112 h 200"/>
                <a:gd name="T42" fmla="*/ 8 w 1665"/>
                <a:gd name="T43" fmla="*/ 95 h 200"/>
                <a:gd name="T44" fmla="*/ 18 w 1665"/>
                <a:gd name="T45" fmla="*/ 81 h 200"/>
                <a:gd name="T46" fmla="*/ 32 w 1665"/>
                <a:gd name="T47" fmla="*/ 71 h 200"/>
                <a:gd name="T48" fmla="*/ 49 w 1665"/>
                <a:gd name="T49" fmla="*/ 65 h 200"/>
                <a:gd name="T50" fmla="*/ 68 w 1665"/>
                <a:gd name="T51" fmla="*/ 62 h 200"/>
                <a:gd name="T52" fmla="*/ 1595 w 1665"/>
                <a:gd name="T53" fmla="*/ 0 h 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665" h="200">
                  <a:moveTo>
                    <a:pt x="1595" y="0"/>
                  </a:moveTo>
                  <a:lnTo>
                    <a:pt x="1613" y="1"/>
                  </a:lnTo>
                  <a:lnTo>
                    <a:pt x="1629" y="9"/>
                  </a:lnTo>
                  <a:lnTo>
                    <a:pt x="1644" y="19"/>
                  </a:lnTo>
                  <a:lnTo>
                    <a:pt x="1655" y="33"/>
                  </a:lnTo>
                  <a:lnTo>
                    <a:pt x="1662" y="50"/>
                  </a:lnTo>
                  <a:lnTo>
                    <a:pt x="1665" y="69"/>
                  </a:lnTo>
                  <a:lnTo>
                    <a:pt x="1662" y="89"/>
                  </a:lnTo>
                  <a:lnTo>
                    <a:pt x="1656" y="106"/>
                  </a:lnTo>
                  <a:lnTo>
                    <a:pt x="1646" y="120"/>
                  </a:lnTo>
                  <a:lnTo>
                    <a:pt x="1633" y="130"/>
                  </a:lnTo>
                  <a:lnTo>
                    <a:pt x="1615" y="136"/>
                  </a:lnTo>
                  <a:lnTo>
                    <a:pt x="1595" y="138"/>
                  </a:lnTo>
                  <a:lnTo>
                    <a:pt x="68" y="200"/>
                  </a:lnTo>
                  <a:lnTo>
                    <a:pt x="52" y="199"/>
                  </a:lnTo>
                  <a:lnTo>
                    <a:pt x="34" y="192"/>
                  </a:lnTo>
                  <a:lnTo>
                    <a:pt x="21" y="182"/>
                  </a:lnTo>
                  <a:lnTo>
                    <a:pt x="9" y="168"/>
                  </a:lnTo>
                  <a:lnTo>
                    <a:pt x="2" y="151"/>
                  </a:lnTo>
                  <a:lnTo>
                    <a:pt x="0" y="132"/>
                  </a:lnTo>
                  <a:lnTo>
                    <a:pt x="1" y="112"/>
                  </a:lnTo>
                  <a:lnTo>
                    <a:pt x="8" y="95"/>
                  </a:lnTo>
                  <a:lnTo>
                    <a:pt x="18" y="81"/>
                  </a:lnTo>
                  <a:lnTo>
                    <a:pt x="32" y="71"/>
                  </a:lnTo>
                  <a:lnTo>
                    <a:pt x="49" y="65"/>
                  </a:lnTo>
                  <a:lnTo>
                    <a:pt x="68" y="62"/>
                  </a:lnTo>
                  <a:lnTo>
                    <a:pt x="159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66" name="Freeform 40">
              <a:extLst>
                <a:ext uri="{FF2B5EF4-FFF2-40B4-BE49-F238E27FC236}">
                  <a16:creationId xmlns:a16="http://schemas.microsoft.com/office/drawing/2014/main" xmlns="" id="{F5476DD7-79A4-4D81-9949-79A2B38E74CA}"/>
                </a:ext>
              </a:extLst>
            </p:cNvPr>
            <p:cNvSpPr>
              <a:spLocks/>
            </p:cNvSpPr>
            <p:nvPr/>
          </p:nvSpPr>
          <p:spPr bwMode="auto">
            <a:xfrm>
              <a:off x="3459" y="2094"/>
              <a:ext cx="1667" cy="202"/>
            </a:xfrm>
            <a:custGeom>
              <a:avLst/>
              <a:gdLst>
                <a:gd name="T0" fmla="*/ 1597 w 1667"/>
                <a:gd name="T1" fmla="*/ 0 h 202"/>
                <a:gd name="T2" fmla="*/ 1615 w 1667"/>
                <a:gd name="T3" fmla="*/ 3 h 202"/>
                <a:gd name="T4" fmla="*/ 1631 w 1667"/>
                <a:gd name="T5" fmla="*/ 9 h 202"/>
                <a:gd name="T6" fmla="*/ 1646 w 1667"/>
                <a:gd name="T7" fmla="*/ 20 h 202"/>
                <a:gd name="T8" fmla="*/ 1657 w 1667"/>
                <a:gd name="T9" fmla="*/ 34 h 202"/>
                <a:gd name="T10" fmla="*/ 1665 w 1667"/>
                <a:gd name="T11" fmla="*/ 50 h 202"/>
                <a:gd name="T12" fmla="*/ 1667 w 1667"/>
                <a:gd name="T13" fmla="*/ 70 h 202"/>
                <a:gd name="T14" fmla="*/ 1665 w 1667"/>
                <a:gd name="T15" fmla="*/ 90 h 202"/>
                <a:gd name="T16" fmla="*/ 1658 w 1667"/>
                <a:gd name="T17" fmla="*/ 107 h 202"/>
                <a:gd name="T18" fmla="*/ 1648 w 1667"/>
                <a:gd name="T19" fmla="*/ 121 h 202"/>
                <a:gd name="T20" fmla="*/ 1635 w 1667"/>
                <a:gd name="T21" fmla="*/ 131 h 202"/>
                <a:gd name="T22" fmla="*/ 1617 w 1667"/>
                <a:gd name="T23" fmla="*/ 137 h 202"/>
                <a:gd name="T24" fmla="*/ 1597 w 1667"/>
                <a:gd name="T25" fmla="*/ 139 h 202"/>
                <a:gd name="T26" fmla="*/ 70 w 1667"/>
                <a:gd name="T27" fmla="*/ 202 h 202"/>
                <a:gd name="T28" fmla="*/ 53 w 1667"/>
                <a:gd name="T29" fmla="*/ 199 h 202"/>
                <a:gd name="T30" fmla="*/ 36 w 1667"/>
                <a:gd name="T31" fmla="*/ 193 h 202"/>
                <a:gd name="T32" fmla="*/ 23 w 1667"/>
                <a:gd name="T33" fmla="*/ 183 h 202"/>
                <a:gd name="T34" fmla="*/ 12 w 1667"/>
                <a:gd name="T35" fmla="*/ 169 h 202"/>
                <a:gd name="T36" fmla="*/ 3 w 1667"/>
                <a:gd name="T37" fmla="*/ 152 h 202"/>
                <a:gd name="T38" fmla="*/ 0 w 1667"/>
                <a:gd name="T39" fmla="*/ 132 h 202"/>
                <a:gd name="T40" fmla="*/ 3 w 1667"/>
                <a:gd name="T41" fmla="*/ 113 h 202"/>
                <a:gd name="T42" fmla="*/ 9 w 1667"/>
                <a:gd name="T43" fmla="*/ 96 h 202"/>
                <a:gd name="T44" fmla="*/ 20 w 1667"/>
                <a:gd name="T45" fmla="*/ 82 h 202"/>
                <a:gd name="T46" fmla="*/ 34 w 1667"/>
                <a:gd name="T47" fmla="*/ 72 h 202"/>
                <a:gd name="T48" fmla="*/ 50 w 1667"/>
                <a:gd name="T49" fmla="*/ 65 h 202"/>
                <a:gd name="T50" fmla="*/ 70 w 1667"/>
                <a:gd name="T51" fmla="*/ 64 h 202"/>
                <a:gd name="T52" fmla="*/ 1597 w 1667"/>
                <a:gd name="T53" fmla="*/ 0 h 2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667" h="202">
                  <a:moveTo>
                    <a:pt x="1597" y="0"/>
                  </a:moveTo>
                  <a:lnTo>
                    <a:pt x="1615" y="3"/>
                  </a:lnTo>
                  <a:lnTo>
                    <a:pt x="1631" y="9"/>
                  </a:lnTo>
                  <a:lnTo>
                    <a:pt x="1646" y="20"/>
                  </a:lnTo>
                  <a:lnTo>
                    <a:pt x="1657" y="34"/>
                  </a:lnTo>
                  <a:lnTo>
                    <a:pt x="1665" y="50"/>
                  </a:lnTo>
                  <a:lnTo>
                    <a:pt x="1667" y="70"/>
                  </a:lnTo>
                  <a:lnTo>
                    <a:pt x="1665" y="90"/>
                  </a:lnTo>
                  <a:lnTo>
                    <a:pt x="1658" y="107"/>
                  </a:lnTo>
                  <a:lnTo>
                    <a:pt x="1648" y="121"/>
                  </a:lnTo>
                  <a:lnTo>
                    <a:pt x="1635" y="131"/>
                  </a:lnTo>
                  <a:lnTo>
                    <a:pt x="1617" y="137"/>
                  </a:lnTo>
                  <a:lnTo>
                    <a:pt x="1597" y="139"/>
                  </a:lnTo>
                  <a:lnTo>
                    <a:pt x="70" y="202"/>
                  </a:lnTo>
                  <a:lnTo>
                    <a:pt x="53" y="199"/>
                  </a:lnTo>
                  <a:lnTo>
                    <a:pt x="36" y="193"/>
                  </a:lnTo>
                  <a:lnTo>
                    <a:pt x="23" y="183"/>
                  </a:lnTo>
                  <a:lnTo>
                    <a:pt x="12" y="169"/>
                  </a:lnTo>
                  <a:lnTo>
                    <a:pt x="3" y="152"/>
                  </a:lnTo>
                  <a:lnTo>
                    <a:pt x="0" y="132"/>
                  </a:lnTo>
                  <a:lnTo>
                    <a:pt x="3" y="113"/>
                  </a:lnTo>
                  <a:lnTo>
                    <a:pt x="9" y="96"/>
                  </a:lnTo>
                  <a:lnTo>
                    <a:pt x="20" y="82"/>
                  </a:lnTo>
                  <a:lnTo>
                    <a:pt x="34" y="72"/>
                  </a:lnTo>
                  <a:lnTo>
                    <a:pt x="50" y="65"/>
                  </a:lnTo>
                  <a:lnTo>
                    <a:pt x="70" y="64"/>
                  </a:lnTo>
                  <a:lnTo>
                    <a:pt x="159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67" name="Freeform 41">
              <a:extLst>
                <a:ext uri="{FF2B5EF4-FFF2-40B4-BE49-F238E27FC236}">
                  <a16:creationId xmlns:a16="http://schemas.microsoft.com/office/drawing/2014/main" xmlns="" id="{EB7ACBAE-CDBB-4DCC-BE6E-188E908FCE1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758" y="237"/>
              <a:ext cx="3056" cy="3975"/>
            </a:xfrm>
            <a:custGeom>
              <a:avLst/>
              <a:gdLst>
                <a:gd name="T0" fmla="*/ 1239 w 3056"/>
                <a:gd name="T1" fmla="*/ 156 h 3975"/>
                <a:gd name="T2" fmla="*/ 828 w 3056"/>
                <a:gd name="T3" fmla="*/ 234 h 3975"/>
                <a:gd name="T4" fmla="*/ 429 w 3056"/>
                <a:gd name="T5" fmla="*/ 372 h 3975"/>
                <a:gd name="T6" fmla="*/ 163 w 3056"/>
                <a:gd name="T7" fmla="*/ 508 h 3975"/>
                <a:gd name="T8" fmla="*/ 141 w 3056"/>
                <a:gd name="T9" fmla="*/ 556 h 3975"/>
                <a:gd name="T10" fmla="*/ 280 w 3056"/>
                <a:gd name="T11" fmla="*/ 3540 h 3975"/>
                <a:gd name="T12" fmla="*/ 305 w 3056"/>
                <a:gd name="T13" fmla="*/ 3573 h 3975"/>
                <a:gd name="T14" fmla="*/ 469 w 3056"/>
                <a:gd name="T15" fmla="*/ 3640 h 3975"/>
                <a:gd name="T16" fmla="*/ 864 w 3056"/>
                <a:gd name="T17" fmla="*/ 3761 h 3975"/>
                <a:gd name="T18" fmla="*/ 1272 w 3056"/>
                <a:gd name="T19" fmla="*/ 3825 h 3975"/>
                <a:gd name="T20" fmla="*/ 1683 w 3056"/>
                <a:gd name="T21" fmla="*/ 3827 h 3975"/>
                <a:gd name="T22" fmla="*/ 2089 w 3056"/>
                <a:gd name="T23" fmla="*/ 3771 h 3975"/>
                <a:gd name="T24" fmla="*/ 2484 w 3056"/>
                <a:gd name="T25" fmla="*/ 3657 h 3975"/>
                <a:gd name="T26" fmla="*/ 2861 w 3056"/>
                <a:gd name="T27" fmla="*/ 3483 h 3975"/>
                <a:gd name="T28" fmla="*/ 2907 w 3056"/>
                <a:gd name="T29" fmla="*/ 3443 h 3975"/>
                <a:gd name="T30" fmla="*/ 2777 w 3056"/>
                <a:gd name="T31" fmla="*/ 442 h 3975"/>
                <a:gd name="T32" fmla="*/ 2762 w 3056"/>
                <a:gd name="T33" fmla="*/ 401 h 3975"/>
                <a:gd name="T34" fmla="*/ 2607 w 3056"/>
                <a:gd name="T35" fmla="*/ 331 h 3975"/>
                <a:gd name="T36" fmla="*/ 2206 w 3056"/>
                <a:gd name="T37" fmla="*/ 208 h 3975"/>
                <a:gd name="T38" fmla="*/ 1795 w 3056"/>
                <a:gd name="T39" fmla="*/ 145 h 3975"/>
                <a:gd name="T40" fmla="*/ 1516 w 3056"/>
                <a:gd name="T41" fmla="*/ 0 h 3975"/>
                <a:gd name="T42" fmla="*/ 1951 w 3056"/>
                <a:gd name="T43" fmla="*/ 23 h 3975"/>
                <a:gd name="T44" fmla="*/ 2379 w 3056"/>
                <a:gd name="T45" fmla="*/ 110 h 3975"/>
                <a:gd name="T46" fmla="*/ 2792 w 3056"/>
                <a:gd name="T47" fmla="*/ 260 h 3975"/>
                <a:gd name="T48" fmla="*/ 2873 w 3056"/>
                <a:gd name="T49" fmla="*/ 316 h 3975"/>
                <a:gd name="T50" fmla="*/ 2914 w 3056"/>
                <a:gd name="T51" fmla="*/ 402 h 3975"/>
                <a:gd name="T52" fmla="*/ 3053 w 3056"/>
                <a:gd name="T53" fmla="*/ 3438 h 3975"/>
                <a:gd name="T54" fmla="*/ 3021 w 3056"/>
                <a:gd name="T55" fmla="*/ 3529 h 3975"/>
                <a:gd name="T56" fmla="*/ 2951 w 3056"/>
                <a:gd name="T57" fmla="*/ 3593 h 3975"/>
                <a:gd name="T58" fmla="*/ 2684 w 3056"/>
                <a:gd name="T59" fmla="*/ 3728 h 3975"/>
                <a:gd name="T60" fmla="*/ 2298 w 3056"/>
                <a:gd name="T61" fmla="*/ 3864 h 3975"/>
                <a:gd name="T62" fmla="*/ 1903 w 3056"/>
                <a:gd name="T63" fmla="*/ 3948 h 3975"/>
                <a:gd name="T64" fmla="*/ 1500 w 3056"/>
                <a:gd name="T65" fmla="*/ 3975 h 3975"/>
                <a:gd name="T66" fmla="*/ 1087 w 3056"/>
                <a:gd name="T67" fmla="*/ 3946 h 3975"/>
                <a:gd name="T68" fmla="*/ 680 w 3056"/>
                <a:gd name="T69" fmla="*/ 3862 h 3975"/>
                <a:gd name="T70" fmla="*/ 285 w 3056"/>
                <a:gd name="T71" fmla="*/ 3718 h 3975"/>
                <a:gd name="T72" fmla="*/ 203 w 3056"/>
                <a:gd name="T73" fmla="*/ 3665 h 3975"/>
                <a:gd name="T74" fmla="*/ 150 w 3056"/>
                <a:gd name="T75" fmla="*/ 3568 h 3975"/>
                <a:gd name="T76" fmla="*/ 2 w 3056"/>
                <a:gd name="T77" fmla="*/ 554 h 3975"/>
                <a:gd name="T78" fmla="*/ 24 w 3056"/>
                <a:gd name="T79" fmla="*/ 469 h 3975"/>
                <a:gd name="T80" fmla="*/ 78 w 3056"/>
                <a:gd name="T81" fmla="*/ 397 h 3975"/>
                <a:gd name="T82" fmla="*/ 373 w 3056"/>
                <a:gd name="T83" fmla="*/ 248 h 3975"/>
                <a:gd name="T84" fmla="*/ 792 w 3056"/>
                <a:gd name="T85" fmla="*/ 102 h 3975"/>
                <a:gd name="T86" fmla="*/ 1225 w 3056"/>
                <a:gd name="T87" fmla="*/ 20 h 39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3056" h="3975">
                  <a:moveTo>
                    <a:pt x="1517" y="137"/>
                  </a:moveTo>
                  <a:lnTo>
                    <a:pt x="1378" y="143"/>
                  </a:lnTo>
                  <a:lnTo>
                    <a:pt x="1239" y="156"/>
                  </a:lnTo>
                  <a:lnTo>
                    <a:pt x="1101" y="176"/>
                  </a:lnTo>
                  <a:lnTo>
                    <a:pt x="964" y="202"/>
                  </a:lnTo>
                  <a:lnTo>
                    <a:pt x="828" y="234"/>
                  </a:lnTo>
                  <a:lnTo>
                    <a:pt x="693" y="274"/>
                  </a:lnTo>
                  <a:lnTo>
                    <a:pt x="560" y="320"/>
                  </a:lnTo>
                  <a:lnTo>
                    <a:pt x="429" y="372"/>
                  </a:lnTo>
                  <a:lnTo>
                    <a:pt x="301" y="431"/>
                  </a:lnTo>
                  <a:lnTo>
                    <a:pt x="174" y="497"/>
                  </a:lnTo>
                  <a:lnTo>
                    <a:pt x="163" y="508"/>
                  </a:lnTo>
                  <a:lnTo>
                    <a:pt x="153" y="521"/>
                  </a:lnTo>
                  <a:lnTo>
                    <a:pt x="145" y="539"/>
                  </a:lnTo>
                  <a:lnTo>
                    <a:pt x="141" y="556"/>
                  </a:lnTo>
                  <a:lnTo>
                    <a:pt x="139" y="574"/>
                  </a:lnTo>
                  <a:lnTo>
                    <a:pt x="279" y="3524"/>
                  </a:lnTo>
                  <a:lnTo>
                    <a:pt x="280" y="3540"/>
                  </a:lnTo>
                  <a:lnTo>
                    <a:pt x="285" y="3553"/>
                  </a:lnTo>
                  <a:lnTo>
                    <a:pt x="293" y="3565"/>
                  </a:lnTo>
                  <a:lnTo>
                    <a:pt x="305" y="3573"/>
                  </a:lnTo>
                  <a:lnTo>
                    <a:pt x="320" y="3580"/>
                  </a:lnTo>
                  <a:lnTo>
                    <a:pt x="341" y="3586"/>
                  </a:lnTo>
                  <a:lnTo>
                    <a:pt x="469" y="3640"/>
                  </a:lnTo>
                  <a:lnTo>
                    <a:pt x="599" y="3686"/>
                  </a:lnTo>
                  <a:lnTo>
                    <a:pt x="731" y="3728"/>
                  </a:lnTo>
                  <a:lnTo>
                    <a:pt x="864" y="3761"/>
                  </a:lnTo>
                  <a:lnTo>
                    <a:pt x="1000" y="3788"/>
                  </a:lnTo>
                  <a:lnTo>
                    <a:pt x="1135" y="3810"/>
                  </a:lnTo>
                  <a:lnTo>
                    <a:pt x="1272" y="3825"/>
                  </a:lnTo>
                  <a:lnTo>
                    <a:pt x="1409" y="3832"/>
                  </a:lnTo>
                  <a:lnTo>
                    <a:pt x="1546" y="3833"/>
                  </a:lnTo>
                  <a:lnTo>
                    <a:pt x="1683" y="3827"/>
                  </a:lnTo>
                  <a:lnTo>
                    <a:pt x="1818" y="3816"/>
                  </a:lnTo>
                  <a:lnTo>
                    <a:pt x="1954" y="3797"/>
                  </a:lnTo>
                  <a:lnTo>
                    <a:pt x="2089" y="3771"/>
                  </a:lnTo>
                  <a:lnTo>
                    <a:pt x="2222" y="3740"/>
                  </a:lnTo>
                  <a:lnTo>
                    <a:pt x="2354" y="3701"/>
                  </a:lnTo>
                  <a:lnTo>
                    <a:pt x="2484" y="3657"/>
                  </a:lnTo>
                  <a:lnTo>
                    <a:pt x="2612" y="3604"/>
                  </a:lnTo>
                  <a:lnTo>
                    <a:pt x="2737" y="3547"/>
                  </a:lnTo>
                  <a:lnTo>
                    <a:pt x="2861" y="3483"/>
                  </a:lnTo>
                  <a:lnTo>
                    <a:pt x="2882" y="3468"/>
                  </a:lnTo>
                  <a:lnTo>
                    <a:pt x="2897" y="3456"/>
                  </a:lnTo>
                  <a:lnTo>
                    <a:pt x="2907" y="3443"/>
                  </a:lnTo>
                  <a:lnTo>
                    <a:pt x="2914" y="3425"/>
                  </a:lnTo>
                  <a:lnTo>
                    <a:pt x="2916" y="3405"/>
                  </a:lnTo>
                  <a:lnTo>
                    <a:pt x="2777" y="442"/>
                  </a:lnTo>
                  <a:lnTo>
                    <a:pt x="2776" y="426"/>
                  </a:lnTo>
                  <a:lnTo>
                    <a:pt x="2771" y="412"/>
                  </a:lnTo>
                  <a:lnTo>
                    <a:pt x="2762" y="401"/>
                  </a:lnTo>
                  <a:lnTo>
                    <a:pt x="2751" y="392"/>
                  </a:lnTo>
                  <a:lnTo>
                    <a:pt x="2736" y="386"/>
                  </a:lnTo>
                  <a:lnTo>
                    <a:pt x="2607" y="331"/>
                  </a:lnTo>
                  <a:lnTo>
                    <a:pt x="2475" y="283"/>
                  </a:lnTo>
                  <a:lnTo>
                    <a:pt x="2342" y="242"/>
                  </a:lnTo>
                  <a:lnTo>
                    <a:pt x="2206" y="208"/>
                  </a:lnTo>
                  <a:lnTo>
                    <a:pt x="2070" y="181"/>
                  </a:lnTo>
                  <a:lnTo>
                    <a:pt x="1933" y="160"/>
                  </a:lnTo>
                  <a:lnTo>
                    <a:pt x="1795" y="145"/>
                  </a:lnTo>
                  <a:lnTo>
                    <a:pt x="1655" y="138"/>
                  </a:lnTo>
                  <a:lnTo>
                    <a:pt x="1517" y="137"/>
                  </a:lnTo>
                  <a:close/>
                  <a:moveTo>
                    <a:pt x="1516" y="0"/>
                  </a:moveTo>
                  <a:lnTo>
                    <a:pt x="1662" y="0"/>
                  </a:lnTo>
                  <a:lnTo>
                    <a:pt x="1807" y="8"/>
                  </a:lnTo>
                  <a:lnTo>
                    <a:pt x="1951" y="23"/>
                  </a:lnTo>
                  <a:lnTo>
                    <a:pt x="2096" y="44"/>
                  </a:lnTo>
                  <a:lnTo>
                    <a:pt x="2239" y="74"/>
                  </a:lnTo>
                  <a:lnTo>
                    <a:pt x="2379" y="110"/>
                  </a:lnTo>
                  <a:lnTo>
                    <a:pt x="2520" y="152"/>
                  </a:lnTo>
                  <a:lnTo>
                    <a:pt x="2657" y="203"/>
                  </a:lnTo>
                  <a:lnTo>
                    <a:pt x="2792" y="260"/>
                  </a:lnTo>
                  <a:lnTo>
                    <a:pt x="2822" y="275"/>
                  </a:lnTo>
                  <a:lnTo>
                    <a:pt x="2849" y="294"/>
                  </a:lnTo>
                  <a:lnTo>
                    <a:pt x="2873" y="316"/>
                  </a:lnTo>
                  <a:lnTo>
                    <a:pt x="2892" y="342"/>
                  </a:lnTo>
                  <a:lnTo>
                    <a:pt x="2905" y="371"/>
                  </a:lnTo>
                  <a:lnTo>
                    <a:pt x="2914" y="402"/>
                  </a:lnTo>
                  <a:lnTo>
                    <a:pt x="2916" y="434"/>
                  </a:lnTo>
                  <a:lnTo>
                    <a:pt x="3056" y="3405"/>
                  </a:lnTo>
                  <a:lnTo>
                    <a:pt x="3053" y="3438"/>
                  </a:lnTo>
                  <a:lnTo>
                    <a:pt x="3047" y="3470"/>
                  </a:lnTo>
                  <a:lnTo>
                    <a:pt x="3036" y="3501"/>
                  </a:lnTo>
                  <a:lnTo>
                    <a:pt x="3021" y="3529"/>
                  </a:lnTo>
                  <a:lnTo>
                    <a:pt x="3002" y="3555"/>
                  </a:lnTo>
                  <a:lnTo>
                    <a:pt x="2979" y="3576"/>
                  </a:lnTo>
                  <a:lnTo>
                    <a:pt x="2951" y="3593"/>
                  </a:lnTo>
                  <a:lnTo>
                    <a:pt x="2930" y="3607"/>
                  </a:lnTo>
                  <a:lnTo>
                    <a:pt x="2808" y="3670"/>
                  </a:lnTo>
                  <a:lnTo>
                    <a:pt x="2684" y="3728"/>
                  </a:lnTo>
                  <a:lnTo>
                    <a:pt x="2557" y="3780"/>
                  </a:lnTo>
                  <a:lnTo>
                    <a:pt x="2429" y="3825"/>
                  </a:lnTo>
                  <a:lnTo>
                    <a:pt x="2298" y="3864"/>
                  </a:lnTo>
                  <a:lnTo>
                    <a:pt x="2168" y="3898"/>
                  </a:lnTo>
                  <a:lnTo>
                    <a:pt x="2036" y="3925"/>
                  </a:lnTo>
                  <a:lnTo>
                    <a:pt x="1903" y="3948"/>
                  </a:lnTo>
                  <a:lnTo>
                    <a:pt x="1769" y="3963"/>
                  </a:lnTo>
                  <a:lnTo>
                    <a:pt x="1634" y="3973"/>
                  </a:lnTo>
                  <a:lnTo>
                    <a:pt x="1500" y="3975"/>
                  </a:lnTo>
                  <a:lnTo>
                    <a:pt x="1362" y="3973"/>
                  </a:lnTo>
                  <a:lnTo>
                    <a:pt x="1224" y="3963"/>
                  </a:lnTo>
                  <a:lnTo>
                    <a:pt x="1087" y="3946"/>
                  </a:lnTo>
                  <a:lnTo>
                    <a:pt x="950" y="3925"/>
                  </a:lnTo>
                  <a:lnTo>
                    <a:pt x="815" y="3897"/>
                  </a:lnTo>
                  <a:lnTo>
                    <a:pt x="680" y="3862"/>
                  </a:lnTo>
                  <a:lnTo>
                    <a:pt x="547" y="3821"/>
                  </a:lnTo>
                  <a:lnTo>
                    <a:pt x="415" y="3772"/>
                  </a:lnTo>
                  <a:lnTo>
                    <a:pt x="285" y="3718"/>
                  </a:lnTo>
                  <a:lnTo>
                    <a:pt x="265" y="3711"/>
                  </a:lnTo>
                  <a:lnTo>
                    <a:pt x="231" y="3691"/>
                  </a:lnTo>
                  <a:lnTo>
                    <a:pt x="203" y="3665"/>
                  </a:lnTo>
                  <a:lnTo>
                    <a:pt x="179" y="3637"/>
                  </a:lnTo>
                  <a:lnTo>
                    <a:pt x="162" y="3603"/>
                  </a:lnTo>
                  <a:lnTo>
                    <a:pt x="150" y="3568"/>
                  </a:lnTo>
                  <a:lnTo>
                    <a:pt x="147" y="3531"/>
                  </a:lnTo>
                  <a:lnTo>
                    <a:pt x="0" y="580"/>
                  </a:lnTo>
                  <a:lnTo>
                    <a:pt x="2" y="554"/>
                  </a:lnTo>
                  <a:lnTo>
                    <a:pt x="6" y="525"/>
                  </a:lnTo>
                  <a:lnTo>
                    <a:pt x="14" y="497"/>
                  </a:lnTo>
                  <a:lnTo>
                    <a:pt x="24" y="469"/>
                  </a:lnTo>
                  <a:lnTo>
                    <a:pt x="39" y="443"/>
                  </a:lnTo>
                  <a:lnTo>
                    <a:pt x="56" y="418"/>
                  </a:lnTo>
                  <a:lnTo>
                    <a:pt x="78" y="397"/>
                  </a:lnTo>
                  <a:lnTo>
                    <a:pt x="104" y="378"/>
                  </a:lnTo>
                  <a:lnTo>
                    <a:pt x="238" y="310"/>
                  </a:lnTo>
                  <a:lnTo>
                    <a:pt x="373" y="248"/>
                  </a:lnTo>
                  <a:lnTo>
                    <a:pt x="511" y="193"/>
                  </a:lnTo>
                  <a:lnTo>
                    <a:pt x="650" y="145"/>
                  </a:lnTo>
                  <a:lnTo>
                    <a:pt x="792" y="102"/>
                  </a:lnTo>
                  <a:lnTo>
                    <a:pt x="935" y="69"/>
                  </a:lnTo>
                  <a:lnTo>
                    <a:pt x="1080" y="40"/>
                  </a:lnTo>
                  <a:lnTo>
                    <a:pt x="1225" y="20"/>
                  </a:lnTo>
                  <a:lnTo>
                    <a:pt x="1371" y="7"/>
                  </a:lnTo>
                  <a:lnTo>
                    <a:pt x="151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68" name="Freeform 42">
              <a:extLst>
                <a:ext uri="{FF2B5EF4-FFF2-40B4-BE49-F238E27FC236}">
                  <a16:creationId xmlns:a16="http://schemas.microsoft.com/office/drawing/2014/main" xmlns="" id="{6A3091A3-3FB6-4776-AFD3-02A2C209327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938" y="602"/>
              <a:ext cx="556" cy="556"/>
            </a:xfrm>
            <a:custGeom>
              <a:avLst/>
              <a:gdLst>
                <a:gd name="T0" fmla="*/ 247 w 556"/>
                <a:gd name="T1" fmla="*/ 143 h 556"/>
                <a:gd name="T2" fmla="*/ 192 w 556"/>
                <a:gd name="T3" fmla="*/ 169 h 556"/>
                <a:gd name="T4" fmla="*/ 153 w 556"/>
                <a:gd name="T5" fmla="*/ 217 h 556"/>
                <a:gd name="T6" fmla="*/ 140 w 556"/>
                <a:gd name="T7" fmla="*/ 277 h 556"/>
                <a:gd name="T8" fmla="*/ 153 w 556"/>
                <a:gd name="T9" fmla="*/ 338 h 556"/>
                <a:gd name="T10" fmla="*/ 192 w 556"/>
                <a:gd name="T11" fmla="*/ 386 h 556"/>
                <a:gd name="T12" fmla="*/ 247 w 556"/>
                <a:gd name="T13" fmla="*/ 413 h 556"/>
                <a:gd name="T14" fmla="*/ 310 w 556"/>
                <a:gd name="T15" fmla="*/ 413 h 556"/>
                <a:gd name="T16" fmla="*/ 365 w 556"/>
                <a:gd name="T17" fmla="*/ 386 h 556"/>
                <a:gd name="T18" fmla="*/ 403 w 556"/>
                <a:gd name="T19" fmla="*/ 338 h 556"/>
                <a:gd name="T20" fmla="*/ 417 w 556"/>
                <a:gd name="T21" fmla="*/ 277 h 556"/>
                <a:gd name="T22" fmla="*/ 403 w 556"/>
                <a:gd name="T23" fmla="*/ 217 h 556"/>
                <a:gd name="T24" fmla="*/ 365 w 556"/>
                <a:gd name="T25" fmla="*/ 169 h 556"/>
                <a:gd name="T26" fmla="*/ 310 w 556"/>
                <a:gd name="T27" fmla="*/ 143 h 556"/>
                <a:gd name="T28" fmla="*/ 279 w 556"/>
                <a:gd name="T29" fmla="*/ 0 h 556"/>
                <a:gd name="T30" fmla="*/ 366 w 556"/>
                <a:gd name="T31" fmla="*/ 15 h 556"/>
                <a:gd name="T32" fmla="*/ 442 w 556"/>
                <a:gd name="T33" fmla="*/ 53 h 556"/>
                <a:gd name="T34" fmla="*/ 503 w 556"/>
                <a:gd name="T35" fmla="*/ 114 h 556"/>
                <a:gd name="T36" fmla="*/ 543 w 556"/>
                <a:gd name="T37" fmla="*/ 190 h 556"/>
                <a:gd name="T38" fmla="*/ 556 w 556"/>
                <a:gd name="T39" fmla="*/ 277 h 556"/>
                <a:gd name="T40" fmla="*/ 543 w 556"/>
                <a:gd name="T41" fmla="*/ 365 h 556"/>
                <a:gd name="T42" fmla="*/ 503 w 556"/>
                <a:gd name="T43" fmla="*/ 441 h 556"/>
                <a:gd name="T44" fmla="*/ 442 w 556"/>
                <a:gd name="T45" fmla="*/ 502 h 556"/>
                <a:gd name="T46" fmla="*/ 366 w 556"/>
                <a:gd name="T47" fmla="*/ 541 h 556"/>
                <a:gd name="T48" fmla="*/ 279 w 556"/>
                <a:gd name="T49" fmla="*/ 556 h 556"/>
                <a:gd name="T50" fmla="*/ 191 w 556"/>
                <a:gd name="T51" fmla="*/ 541 h 556"/>
                <a:gd name="T52" fmla="*/ 115 w 556"/>
                <a:gd name="T53" fmla="*/ 502 h 556"/>
                <a:gd name="T54" fmla="*/ 55 w 556"/>
                <a:gd name="T55" fmla="*/ 441 h 556"/>
                <a:gd name="T56" fmla="*/ 15 w 556"/>
                <a:gd name="T57" fmla="*/ 365 h 556"/>
                <a:gd name="T58" fmla="*/ 0 w 556"/>
                <a:gd name="T59" fmla="*/ 277 h 556"/>
                <a:gd name="T60" fmla="*/ 15 w 556"/>
                <a:gd name="T61" fmla="*/ 190 h 556"/>
                <a:gd name="T62" fmla="*/ 55 w 556"/>
                <a:gd name="T63" fmla="*/ 114 h 556"/>
                <a:gd name="T64" fmla="*/ 115 w 556"/>
                <a:gd name="T65" fmla="*/ 53 h 556"/>
                <a:gd name="T66" fmla="*/ 191 w 556"/>
                <a:gd name="T67" fmla="*/ 15 h 556"/>
                <a:gd name="T68" fmla="*/ 279 w 556"/>
                <a:gd name="T69" fmla="*/ 0 h 5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556" h="556">
                  <a:moveTo>
                    <a:pt x="279" y="139"/>
                  </a:moveTo>
                  <a:lnTo>
                    <a:pt x="247" y="143"/>
                  </a:lnTo>
                  <a:lnTo>
                    <a:pt x="218" y="153"/>
                  </a:lnTo>
                  <a:lnTo>
                    <a:pt x="192" y="169"/>
                  </a:lnTo>
                  <a:lnTo>
                    <a:pt x="171" y="191"/>
                  </a:lnTo>
                  <a:lnTo>
                    <a:pt x="153" y="217"/>
                  </a:lnTo>
                  <a:lnTo>
                    <a:pt x="143" y="246"/>
                  </a:lnTo>
                  <a:lnTo>
                    <a:pt x="140" y="277"/>
                  </a:lnTo>
                  <a:lnTo>
                    <a:pt x="143" y="309"/>
                  </a:lnTo>
                  <a:lnTo>
                    <a:pt x="153" y="338"/>
                  </a:lnTo>
                  <a:lnTo>
                    <a:pt x="171" y="364"/>
                  </a:lnTo>
                  <a:lnTo>
                    <a:pt x="192" y="386"/>
                  </a:lnTo>
                  <a:lnTo>
                    <a:pt x="218" y="403"/>
                  </a:lnTo>
                  <a:lnTo>
                    <a:pt x="247" y="413"/>
                  </a:lnTo>
                  <a:lnTo>
                    <a:pt x="279" y="416"/>
                  </a:lnTo>
                  <a:lnTo>
                    <a:pt x="310" y="413"/>
                  </a:lnTo>
                  <a:lnTo>
                    <a:pt x="340" y="403"/>
                  </a:lnTo>
                  <a:lnTo>
                    <a:pt x="365" y="386"/>
                  </a:lnTo>
                  <a:lnTo>
                    <a:pt x="387" y="364"/>
                  </a:lnTo>
                  <a:lnTo>
                    <a:pt x="403" y="338"/>
                  </a:lnTo>
                  <a:lnTo>
                    <a:pt x="413" y="309"/>
                  </a:lnTo>
                  <a:lnTo>
                    <a:pt x="417" y="277"/>
                  </a:lnTo>
                  <a:lnTo>
                    <a:pt x="413" y="246"/>
                  </a:lnTo>
                  <a:lnTo>
                    <a:pt x="403" y="217"/>
                  </a:lnTo>
                  <a:lnTo>
                    <a:pt x="387" y="191"/>
                  </a:lnTo>
                  <a:lnTo>
                    <a:pt x="365" y="169"/>
                  </a:lnTo>
                  <a:lnTo>
                    <a:pt x="340" y="153"/>
                  </a:lnTo>
                  <a:lnTo>
                    <a:pt x="310" y="143"/>
                  </a:lnTo>
                  <a:lnTo>
                    <a:pt x="279" y="139"/>
                  </a:lnTo>
                  <a:close/>
                  <a:moveTo>
                    <a:pt x="279" y="0"/>
                  </a:moveTo>
                  <a:lnTo>
                    <a:pt x="324" y="3"/>
                  </a:lnTo>
                  <a:lnTo>
                    <a:pt x="366" y="15"/>
                  </a:lnTo>
                  <a:lnTo>
                    <a:pt x="406" y="31"/>
                  </a:lnTo>
                  <a:lnTo>
                    <a:pt x="442" y="53"/>
                  </a:lnTo>
                  <a:lnTo>
                    <a:pt x="474" y="82"/>
                  </a:lnTo>
                  <a:lnTo>
                    <a:pt x="503" y="114"/>
                  </a:lnTo>
                  <a:lnTo>
                    <a:pt x="525" y="150"/>
                  </a:lnTo>
                  <a:lnTo>
                    <a:pt x="543" y="190"/>
                  </a:lnTo>
                  <a:lnTo>
                    <a:pt x="552" y="232"/>
                  </a:lnTo>
                  <a:lnTo>
                    <a:pt x="556" y="277"/>
                  </a:lnTo>
                  <a:lnTo>
                    <a:pt x="552" y="323"/>
                  </a:lnTo>
                  <a:lnTo>
                    <a:pt x="543" y="365"/>
                  </a:lnTo>
                  <a:lnTo>
                    <a:pt x="525" y="405"/>
                  </a:lnTo>
                  <a:lnTo>
                    <a:pt x="503" y="441"/>
                  </a:lnTo>
                  <a:lnTo>
                    <a:pt x="474" y="474"/>
                  </a:lnTo>
                  <a:lnTo>
                    <a:pt x="442" y="502"/>
                  </a:lnTo>
                  <a:lnTo>
                    <a:pt x="406" y="525"/>
                  </a:lnTo>
                  <a:lnTo>
                    <a:pt x="366" y="541"/>
                  </a:lnTo>
                  <a:lnTo>
                    <a:pt x="324" y="552"/>
                  </a:lnTo>
                  <a:lnTo>
                    <a:pt x="279" y="556"/>
                  </a:lnTo>
                  <a:lnTo>
                    <a:pt x="234" y="552"/>
                  </a:lnTo>
                  <a:lnTo>
                    <a:pt x="191" y="541"/>
                  </a:lnTo>
                  <a:lnTo>
                    <a:pt x="151" y="525"/>
                  </a:lnTo>
                  <a:lnTo>
                    <a:pt x="115" y="502"/>
                  </a:lnTo>
                  <a:lnTo>
                    <a:pt x="82" y="474"/>
                  </a:lnTo>
                  <a:lnTo>
                    <a:pt x="55" y="441"/>
                  </a:lnTo>
                  <a:lnTo>
                    <a:pt x="31" y="405"/>
                  </a:lnTo>
                  <a:lnTo>
                    <a:pt x="15" y="365"/>
                  </a:lnTo>
                  <a:lnTo>
                    <a:pt x="4" y="323"/>
                  </a:lnTo>
                  <a:lnTo>
                    <a:pt x="0" y="277"/>
                  </a:lnTo>
                  <a:lnTo>
                    <a:pt x="4" y="232"/>
                  </a:lnTo>
                  <a:lnTo>
                    <a:pt x="15" y="190"/>
                  </a:lnTo>
                  <a:lnTo>
                    <a:pt x="31" y="150"/>
                  </a:lnTo>
                  <a:lnTo>
                    <a:pt x="55" y="114"/>
                  </a:lnTo>
                  <a:lnTo>
                    <a:pt x="82" y="82"/>
                  </a:lnTo>
                  <a:lnTo>
                    <a:pt x="115" y="53"/>
                  </a:lnTo>
                  <a:lnTo>
                    <a:pt x="151" y="31"/>
                  </a:lnTo>
                  <a:lnTo>
                    <a:pt x="191" y="15"/>
                  </a:lnTo>
                  <a:lnTo>
                    <a:pt x="234" y="3"/>
                  </a:lnTo>
                  <a:lnTo>
                    <a:pt x="27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69" name="Freeform 43">
              <a:extLst>
                <a:ext uri="{FF2B5EF4-FFF2-40B4-BE49-F238E27FC236}">
                  <a16:creationId xmlns:a16="http://schemas.microsoft.com/office/drawing/2014/main" xmlns="" id="{65454D95-4775-4FDA-9383-66F64043054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60" y="113"/>
              <a:ext cx="2399" cy="3975"/>
            </a:xfrm>
            <a:custGeom>
              <a:avLst/>
              <a:gdLst>
                <a:gd name="T0" fmla="*/ 1225 w 2399"/>
                <a:gd name="T1" fmla="*/ 155 h 3975"/>
                <a:gd name="T2" fmla="*/ 802 w 2399"/>
                <a:gd name="T3" fmla="*/ 233 h 3975"/>
                <a:gd name="T4" fmla="*/ 634 w 2399"/>
                <a:gd name="T5" fmla="*/ 292 h 3975"/>
                <a:gd name="T6" fmla="*/ 142 w 2399"/>
                <a:gd name="T7" fmla="*/ 3238 h 3975"/>
                <a:gd name="T8" fmla="*/ 149 w 2399"/>
                <a:gd name="T9" fmla="*/ 3281 h 3975"/>
                <a:gd name="T10" fmla="*/ 190 w 2399"/>
                <a:gd name="T11" fmla="*/ 3314 h 3975"/>
                <a:gd name="T12" fmla="*/ 501 w 2399"/>
                <a:gd name="T13" fmla="*/ 3510 h 3975"/>
                <a:gd name="T14" fmla="*/ 833 w 2399"/>
                <a:gd name="T15" fmla="*/ 3661 h 3975"/>
                <a:gd name="T16" fmla="*/ 1053 w 2399"/>
                <a:gd name="T17" fmla="*/ 3710 h 3975"/>
                <a:gd name="T18" fmla="*/ 898 w 2399"/>
                <a:gd name="T19" fmla="*/ 704 h 3975"/>
                <a:gd name="T20" fmla="*/ 912 w 2399"/>
                <a:gd name="T21" fmla="*/ 621 h 3975"/>
                <a:gd name="T22" fmla="*/ 954 w 2399"/>
                <a:gd name="T23" fmla="*/ 542 h 3975"/>
                <a:gd name="T24" fmla="*/ 1126 w 2399"/>
                <a:gd name="T25" fmla="*/ 438 h 3975"/>
                <a:gd name="T26" fmla="*/ 1510 w 2399"/>
                <a:gd name="T27" fmla="*/ 281 h 3975"/>
                <a:gd name="T28" fmla="*/ 1912 w 2399"/>
                <a:gd name="T29" fmla="*/ 177 h 3975"/>
                <a:gd name="T30" fmla="*/ 1612 w 2399"/>
                <a:gd name="T31" fmla="*/ 144 h 3975"/>
                <a:gd name="T32" fmla="*/ 1628 w 2399"/>
                <a:gd name="T33" fmla="*/ 2 h 3975"/>
                <a:gd name="T34" fmla="*/ 2063 w 2399"/>
                <a:gd name="T35" fmla="*/ 52 h 3975"/>
                <a:gd name="T36" fmla="*/ 2366 w 2399"/>
                <a:gd name="T37" fmla="*/ 127 h 3975"/>
                <a:gd name="T38" fmla="*/ 2397 w 2399"/>
                <a:gd name="T39" fmla="*/ 164 h 3975"/>
                <a:gd name="T40" fmla="*/ 2392 w 2399"/>
                <a:gd name="T41" fmla="*/ 218 h 3975"/>
                <a:gd name="T42" fmla="*/ 2352 w 2399"/>
                <a:gd name="T43" fmla="*/ 256 h 3975"/>
                <a:gd name="T44" fmla="*/ 2073 w 2399"/>
                <a:gd name="T45" fmla="*/ 285 h 3975"/>
                <a:gd name="T46" fmla="*/ 1685 w 2399"/>
                <a:gd name="T47" fmla="*/ 368 h 3975"/>
                <a:gd name="T48" fmla="*/ 1311 w 2399"/>
                <a:gd name="T49" fmla="*/ 502 h 3975"/>
                <a:gd name="T50" fmla="*/ 1061 w 2399"/>
                <a:gd name="T51" fmla="*/ 632 h 3975"/>
                <a:gd name="T52" fmla="*/ 1039 w 2399"/>
                <a:gd name="T53" fmla="*/ 680 h 3975"/>
                <a:gd name="T54" fmla="*/ 1179 w 2399"/>
                <a:gd name="T55" fmla="*/ 3666 h 3975"/>
                <a:gd name="T56" fmla="*/ 1200 w 2399"/>
                <a:gd name="T57" fmla="*/ 3700 h 3975"/>
                <a:gd name="T58" fmla="*/ 1206 w 2399"/>
                <a:gd name="T59" fmla="*/ 3704 h 3975"/>
                <a:gd name="T60" fmla="*/ 1231 w 2399"/>
                <a:gd name="T61" fmla="*/ 3710 h 3975"/>
                <a:gd name="T62" fmla="*/ 1235 w 2399"/>
                <a:gd name="T63" fmla="*/ 3711 h 3975"/>
                <a:gd name="T64" fmla="*/ 1239 w 2399"/>
                <a:gd name="T65" fmla="*/ 3717 h 3975"/>
                <a:gd name="T66" fmla="*/ 1398 w 2399"/>
                <a:gd name="T67" fmla="*/ 3779 h 3975"/>
                <a:gd name="T68" fmla="*/ 1461 w 2399"/>
                <a:gd name="T69" fmla="*/ 3801 h 3975"/>
                <a:gd name="T70" fmla="*/ 1588 w 2399"/>
                <a:gd name="T71" fmla="*/ 3843 h 3975"/>
                <a:gd name="T72" fmla="*/ 1619 w 2399"/>
                <a:gd name="T73" fmla="*/ 3881 h 3975"/>
                <a:gd name="T74" fmla="*/ 1614 w 2399"/>
                <a:gd name="T75" fmla="*/ 3937 h 3975"/>
                <a:gd name="T76" fmla="*/ 1575 w 2399"/>
                <a:gd name="T77" fmla="*/ 3972 h 3975"/>
                <a:gd name="T78" fmla="*/ 1409 w 2399"/>
                <a:gd name="T79" fmla="*/ 3957 h 3975"/>
                <a:gd name="T80" fmla="*/ 994 w 2399"/>
                <a:gd name="T81" fmla="*/ 3865 h 3975"/>
                <a:gd name="T82" fmla="*/ 597 w 2399"/>
                <a:gd name="T83" fmla="*/ 3713 h 3975"/>
                <a:gd name="T84" fmla="*/ 224 w 2399"/>
                <a:gd name="T85" fmla="*/ 3506 h 3975"/>
                <a:gd name="T86" fmla="*/ 57 w 2399"/>
                <a:gd name="T87" fmla="*/ 3385 h 3975"/>
                <a:gd name="T88" fmla="*/ 5 w 2399"/>
                <a:gd name="T89" fmla="*/ 3286 h 3975"/>
                <a:gd name="T90" fmla="*/ 483 w 2399"/>
                <a:gd name="T91" fmla="*/ 301 h 3975"/>
                <a:gd name="T92" fmla="*/ 531 w 2399"/>
                <a:gd name="T93" fmla="*/ 200 h 3975"/>
                <a:gd name="T94" fmla="*/ 621 w 2399"/>
                <a:gd name="T95" fmla="*/ 134 h 3975"/>
                <a:gd name="T96" fmla="*/ 1048 w 2399"/>
                <a:gd name="T97" fmla="*/ 36 h 3975"/>
                <a:gd name="T98" fmla="*/ 1483 w 2399"/>
                <a:gd name="T99" fmla="*/ 0 h 39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2399" h="3975">
                  <a:moveTo>
                    <a:pt x="1510" y="142"/>
                  </a:moveTo>
                  <a:lnTo>
                    <a:pt x="1367" y="145"/>
                  </a:lnTo>
                  <a:lnTo>
                    <a:pt x="1225" y="155"/>
                  </a:lnTo>
                  <a:lnTo>
                    <a:pt x="1083" y="174"/>
                  </a:lnTo>
                  <a:lnTo>
                    <a:pt x="943" y="199"/>
                  </a:lnTo>
                  <a:lnTo>
                    <a:pt x="802" y="233"/>
                  </a:lnTo>
                  <a:lnTo>
                    <a:pt x="663" y="274"/>
                  </a:lnTo>
                  <a:lnTo>
                    <a:pt x="647" y="281"/>
                  </a:lnTo>
                  <a:lnTo>
                    <a:pt x="634" y="292"/>
                  </a:lnTo>
                  <a:lnTo>
                    <a:pt x="624" y="307"/>
                  </a:lnTo>
                  <a:lnTo>
                    <a:pt x="621" y="322"/>
                  </a:lnTo>
                  <a:lnTo>
                    <a:pt x="142" y="3238"/>
                  </a:lnTo>
                  <a:lnTo>
                    <a:pt x="141" y="3255"/>
                  </a:lnTo>
                  <a:lnTo>
                    <a:pt x="143" y="3268"/>
                  </a:lnTo>
                  <a:lnTo>
                    <a:pt x="149" y="3281"/>
                  </a:lnTo>
                  <a:lnTo>
                    <a:pt x="158" y="3292"/>
                  </a:lnTo>
                  <a:lnTo>
                    <a:pt x="169" y="3301"/>
                  </a:lnTo>
                  <a:lnTo>
                    <a:pt x="190" y="3314"/>
                  </a:lnTo>
                  <a:lnTo>
                    <a:pt x="291" y="3385"/>
                  </a:lnTo>
                  <a:lnTo>
                    <a:pt x="394" y="3450"/>
                  </a:lnTo>
                  <a:lnTo>
                    <a:pt x="501" y="3510"/>
                  </a:lnTo>
                  <a:lnTo>
                    <a:pt x="609" y="3565"/>
                  </a:lnTo>
                  <a:lnTo>
                    <a:pt x="720" y="3615"/>
                  </a:lnTo>
                  <a:lnTo>
                    <a:pt x="833" y="3661"/>
                  </a:lnTo>
                  <a:lnTo>
                    <a:pt x="949" y="3702"/>
                  </a:lnTo>
                  <a:lnTo>
                    <a:pt x="1065" y="3738"/>
                  </a:lnTo>
                  <a:lnTo>
                    <a:pt x="1053" y="3710"/>
                  </a:lnTo>
                  <a:lnTo>
                    <a:pt x="1045" y="3680"/>
                  </a:lnTo>
                  <a:lnTo>
                    <a:pt x="1037" y="3648"/>
                  </a:lnTo>
                  <a:lnTo>
                    <a:pt x="898" y="704"/>
                  </a:lnTo>
                  <a:lnTo>
                    <a:pt x="900" y="678"/>
                  </a:lnTo>
                  <a:lnTo>
                    <a:pt x="904" y="649"/>
                  </a:lnTo>
                  <a:lnTo>
                    <a:pt x="912" y="621"/>
                  </a:lnTo>
                  <a:lnTo>
                    <a:pt x="922" y="593"/>
                  </a:lnTo>
                  <a:lnTo>
                    <a:pt x="937" y="567"/>
                  </a:lnTo>
                  <a:lnTo>
                    <a:pt x="954" y="542"/>
                  </a:lnTo>
                  <a:lnTo>
                    <a:pt x="976" y="521"/>
                  </a:lnTo>
                  <a:lnTo>
                    <a:pt x="1002" y="502"/>
                  </a:lnTo>
                  <a:lnTo>
                    <a:pt x="1126" y="438"/>
                  </a:lnTo>
                  <a:lnTo>
                    <a:pt x="1251" y="379"/>
                  </a:lnTo>
                  <a:lnTo>
                    <a:pt x="1379" y="327"/>
                  </a:lnTo>
                  <a:lnTo>
                    <a:pt x="1510" y="281"/>
                  </a:lnTo>
                  <a:lnTo>
                    <a:pt x="1642" y="241"/>
                  </a:lnTo>
                  <a:lnTo>
                    <a:pt x="1776" y="206"/>
                  </a:lnTo>
                  <a:lnTo>
                    <a:pt x="1912" y="177"/>
                  </a:lnTo>
                  <a:lnTo>
                    <a:pt x="1813" y="163"/>
                  </a:lnTo>
                  <a:lnTo>
                    <a:pt x="1714" y="152"/>
                  </a:lnTo>
                  <a:lnTo>
                    <a:pt x="1612" y="144"/>
                  </a:lnTo>
                  <a:lnTo>
                    <a:pt x="1510" y="142"/>
                  </a:lnTo>
                  <a:close/>
                  <a:moveTo>
                    <a:pt x="1483" y="0"/>
                  </a:moveTo>
                  <a:lnTo>
                    <a:pt x="1628" y="2"/>
                  </a:lnTo>
                  <a:lnTo>
                    <a:pt x="1774" y="12"/>
                  </a:lnTo>
                  <a:lnTo>
                    <a:pt x="1918" y="29"/>
                  </a:lnTo>
                  <a:lnTo>
                    <a:pt x="2063" y="52"/>
                  </a:lnTo>
                  <a:lnTo>
                    <a:pt x="2206" y="83"/>
                  </a:lnTo>
                  <a:lnTo>
                    <a:pt x="2349" y="121"/>
                  </a:lnTo>
                  <a:lnTo>
                    <a:pt x="2366" y="127"/>
                  </a:lnTo>
                  <a:lnTo>
                    <a:pt x="2379" y="137"/>
                  </a:lnTo>
                  <a:lnTo>
                    <a:pt x="2389" y="149"/>
                  </a:lnTo>
                  <a:lnTo>
                    <a:pt x="2397" y="164"/>
                  </a:lnTo>
                  <a:lnTo>
                    <a:pt x="2399" y="180"/>
                  </a:lnTo>
                  <a:lnTo>
                    <a:pt x="2398" y="198"/>
                  </a:lnTo>
                  <a:lnTo>
                    <a:pt x="2392" y="218"/>
                  </a:lnTo>
                  <a:lnTo>
                    <a:pt x="2382" y="234"/>
                  </a:lnTo>
                  <a:lnTo>
                    <a:pt x="2368" y="247"/>
                  </a:lnTo>
                  <a:lnTo>
                    <a:pt x="2352" y="256"/>
                  </a:lnTo>
                  <a:lnTo>
                    <a:pt x="2336" y="260"/>
                  </a:lnTo>
                  <a:lnTo>
                    <a:pt x="2205" y="270"/>
                  </a:lnTo>
                  <a:lnTo>
                    <a:pt x="2073" y="285"/>
                  </a:lnTo>
                  <a:lnTo>
                    <a:pt x="1944" y="306"/>
                  </a:lnTo>
                  <a:lnTo>
                    <a:pt x="1813" y="335"/>
                  </a:lnTo>
                  <a:lnTo>
                    <a:pt x="1685" y="368"/>
                  </a:lnTo>
                  <a:lnTo>
                    <a:pt x="1558" y="407"/>
                  </a:lnTo>
                  <a:lnTo>
                    <a:pt x="1434" y="451"/>
                  </a:lnTo>
                  <a:lnTo>
                    <a:pt x="1311" y="502"/>
                  </a:lnTo>
                  <a:lnTo>
                    <a:pt x="1190" y="560"/>
                  </a:lnTo>
                  <a:lnTo>
                    <a:pt x="1072" y="621"/>
                  </a:lnTo>
                  <a:lnTo>
                    <a:pt x="1061" y="632"/>
                  </a:lnTo>
                  <a:lnTo>
                    <a:pt x="1051" y="645"/>
                  </a:lnTo>
                  <a:lnTo>
                    <a:pt x="1043" y="663"/>
                  </a:lnTo>
                  <a:lnTo>
                    <a:pt x="1039" y="680"/>
                  </a:lnTo>
                  <a:lnTo>
                    <a:pt x="1037" y="698"/>
                  </a:lnTo>
                  <a:lnTo>
                    <a:pt x="1177" y="3648"/>
                  </a:lnTo>
                  <a:lnTo>
                    <a:pt x="1179" y="3666"/>
                  </a:lnTo>
                  <a:lnTo>
                    <a:pt x="1185" y="3682"/>
                  </a:lnTo>
                  <a:lnTo>
                    <a:pt x="1196" y="3696"/>
                  </a:lnTo>
                  <a:lnTo>
                    <a:pt x="1200" y="3700"/>
                  </a:lnTo>
                  <a:lnTo>
                    <a:pt x="1203" y="3701"/>
                  </a:lnTo>
                  <a:lnTo>
                    <a:pt x="1204" y="3702"/>
                  </a:lnTo>
                  <a:lnTo>
                    <a:pt x="1206" y="3704"/>
                  </a:lnTo>
                  <a:lnTo>
                    <a:pt x="1208" y="3704"/>
                  </a:lnTo>
                  <a:lnTo>
                    <a:pt x="1211" y="3704"/>
                  </a:lnTo>
                  <a:lnTo>
                    <a:pt x="1231" y="3710"/>
                  </a:lnTo>
                  <a:lnTo>
                    <a:pt x="1233" y="3710"/>
                  </a:lnTo>
                  <a:lnTo>
                    <a:pt x="1234" y="3711"/>
                  </a:lnTo>
                  <a:lnTo>
                    <a:pt x="1235" y="3711"/>
                  </a:lnTo>
                  <a:lnTo>
                    <a:pt x="1238" y="3712"/>
                  </a:lnTo>
                  <a:lnTo>
                    <a:pt x="1239" y="3715"/>
                  </a:lnTo>
                  <a:lnTo>
                    <a:pt x="1239" y="3717"/>
                  </a:lnTo>
                  <a:lnTo>
                    <a:pt x="1287" y="3738"/>
                  </a:lnTo>
                  <a:lnTo>
                    <a:pt x="1339" y="3758"/>
                  </a:lnTo>
                  <a:lnTo>
                    <a:pt x="1398" y="3779"/>
                  </a:lnTo>
                  <a:lnTo>
                    <a:pt x="1392" y="3814"/>
                  </a:lnTo>
                  <a:lnTo>
                    <a:pt x="1405" y="3779"/>
                  </a:lnTo>
                  <a:lnTo>
                    <a:pt x="1461" y="3801"/>
                  </a:lnTo>
                  <a:lnTo>
                    <a:pt x="1516" y="3819"/>
                  </a:lnTo>
                  <a:lnTo>
                    <a:pt x="1572" y="3835"/>
                  </a:lnTo>
                  <a:lnTo>
                    <a:pt x="1588" y="3843"/>
                  </a:lnTo>
                  <a:lnTo>
                    <a:pt x="1602" y="3854"/>
                  </a:lnTo>
                  <a:lnTo>
                    <a:pt x="1612" y="3866"/>
                  </a:lnTo>
                  <a:lnTo>
                    <a:pt x="1619" y="3881"/>
                  </a:lnTo>
                  <a:lnTo>
                    <a:pt x="1622" y="3899"/>
                  </a:lnTo>
                  <a:lnTo>
                    <a:pt x="1621" y="3919"/>
                  </a:lnTo>
                  <a:lnTo>
                    <a:pt x="1614" y="3937"/>
                  </a:lnTo>
                  <a:lnTo>
                    <a:pt x="1603" y="3953"/>
                  </a:lnTo>
                  <a:lnTo>
                    <a:pt x="1591" y="3965"/>
                  </a:lnTo>
                  <a:lnTo>
                    <a:pt x="1575" y="3972"/>
                  </a:lnTo>
                  <a:lnTo>
                    <a:pt x="1558" y="3975"/>
                  </a:lnTo>
                  <a:lnTo>
                    <a:pt x="1551" y="3975"/>
                  </a:lnTo>
                  <a:lnTo>
                    <a:pt x="1409" y="3957"/>
                  </a:lnTo>
                  <a:lnTo>
                    <a:pt x="1270" y="3934"/>
                  </a:lnTo>
                  <a:lnTo>
                    <a:pt x="1131" y="3903"/>
                  </a:lnTo>
                  <a:lnTo>
                    <a:pt x="994" y="3865"/>
                  </a:lnTo>
                  <a:lnTo>
                    <a:pt x="859" y="3820"/>
                  </a:lnTo>
                  <a:lnTo>
                    <a:pt x="726" y="3769"/>
                  </a:lnTo>
                  <a:lnTo>
                    <a:pt x="597" y="3713"/>
                  </a:lnTo>
                  <a:lnTo>
                    <a:pt x="469" y="3650"/>
                  </a:lnTo>
                  <a:lnTo>
                    <a:pt x="346" y="3580"/>
                  </a:lnTo>
                  <a:lnTo>
                    <a:pt x="224" y="3506"/>
                  </a:lnTo>
                  <a:lnTo>
                    <a:pt x="107" y="3426"/>
                  </a:lnTo>
                  <a:lnTo>
                    <a:pt x="86" y="3411"/>
                  </a:lnTo>
                  <a:lnTo>
                    <a:pt x="57" y="3385"/>
                  </a:lnTo>
                  <a:lnTo>
                    <a:pt x="34" y="3355"/>
                  </a:lnTo>
                  <a:lnTo>
                    <a:pt x="16" y="3322"/>
                  </a:lnTo>
                  <a:lnTo>
                    <a:pt x="5" y="3286"/>
                  </a:lnTo>
                  <a:lnTo>
                    <a:pt x="0" y="3248"/>
                  </a:lnTo>
                  <a:lnTo>
                    <a:pt x="2" y="3210"/>
                  </a:lnTo>
                  <a:lnTo>
                    <a:pt x="483" y="301"/>
                  </a:lnTo>
                  <a:lnTo>
                    <a:pt x="493" y="265"/>
                  </a:lnTo>
                  <a:lnTo>
                    <a:pt x="509" y="230"/>
                  </a:lnTo>
                  <a:lnTo>
                    <a:pt x="531" y="200"/>
                  </a:lnTo>
                  <a:lnTo>
                    <a:pt x="557" y="174"/>
                  </a:lnTo>
                  <a:lnTo>
                    <a:pt x="587" y="152"/>
                  </a:lnTo>
                  <a:lnTo>
                    <a:pt x="621" y="134"/>
                  </a:lnTo>
                  <a:lnTo>
                    <a:pt x="762" y="94"/>
                  </a:lnTo>
                  <a:lnTo>
                    <a:pt x="904" y="62"/>
                  </a:lnTo>
                  <a:lnTo>
                    <a:pt x="1048" y="36"/>
                  </a:lnTo>
                  <a:lnTo>
                    <a:pt x="1193" y="17"/>
                  </a:lnTo>
                  <a:lnTo>
                    <a:pt x="1337" y="5"/>
                  </a:lnTo>
                  <a:lnTo>
                    <a:pt x="148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</p:grpSp>
      <p:grpSp>
        <p:nvGrpSpPr>
          <p:cNvPr id="270" name="Group 32">
            <a:extLst>
              <a:ext uri="{FF2B5EF4-FFF2-40B4-BE49-F238E27FC236}">
                <a16:creationId xmlns:a16="http://schemas.microsoft.com/office/drawing/2014/main" xmlns="" id="{ADBDB7E4-D64F-4B1E-AF9A-FE8222E33AE5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913977" y="644209"/>
            <a:ext cx="509987" cy="528691"/>
            <a:chOff x="1860" y="113"/>
            <a:chExt cx="3954" cy="4099"/>
          </a:xfrm>
          <a:solidFill>
            <a:schemeClr val="bg1">
              <a:lumMod val="95000"/>
            </a:schemeClr>
          </a:solidFill>
        </p:grpSpPr>
        <p:sp>
          <p:nvSpPr>
            <p:cNvPr id="271" name="Freeform 34">
              <a:extLst>
                <a:ext uri="{FF2B5EF4-FFF2-40B4-BE49-F238E27FC236}">
                  <a16:creationId xmlns:a16="http://schemas.microsoft.com/office/drawing/2014/main" xmlns="" id="{D0F621FE-CF97-442A-A733-26E34D2B60B9}"/>
                </a:ext>
              </a:extLst>
            </p:cNvPr>
            <p:cNvSpPr>
              <a:spLocks/>
            </p:cNvSpPr>
            <p:nvPr/>
          </p:nvSpPr>
          <p:spPr bwMode="auto">
            <a:xfrm>
              <a:off x="2619" y="2497"/>
              <a:ext cx="363" cy="188"/>
            </a:xfrm>
            <a:custGeom>
              <a:avLst/>
              <a:gdLst>
                <a:gd name="T0" fmla="*/ 67 w 363"/>
                <a:gd name="T1" fmla="*/ 0 h 188"/>
                <a:gd name="T2" fmla="*/ 84 w 363"/>
                <a:gd name="T3" fmla="*/ 0 h 188"/>
                <a:gd name="T4" fmla="*/ 306 w 363"/>
                <a:gd name="T5" fmla="*/ 49 h 188"/>
                <a:gd name="T6" fmla="*/ 323 w 363"/>
                <a:gd name="T7" fmla="*/ 55 h 188"/>
                <a:gd name="T8" fmla="*/ 338 w 363"/>
                <a:gd name="T9" fmla="*/ 66 h 188"/>
                <a:gd name="T10" fmla="*/ 349 w 363"/>
                <a:gd name="T11" fmla="*/ 80 h 188"/>
                <a:gd name="T12" fmla="*/ 358 w 363"/>
                <a:gd name="T13" fmla="*/ 97 h 188"/>
                <a:gd name="T14" fmla="*/ 363 w 363"/>
                <a:gd name="T15" fmla="*/ 114 h 188"/>
                <a:gd name="T16" fmla="*/ 362 w 363"/>
                <a:gd name="T17" fmla="*/ 132 h 188"/>
                <a:gd name="T18" fmla="*/ 355 w 363"/>
                <a:gd name="T19" fmla="*/ 152 h 188"/>
                <a:gd name="T20" fmla="*/ 344 w 363"/>
                <a:gd name="T21" fmla="*/ 167 h 188"/>
                <a:gd name="T22" fmla="*/ 329 w 363"/>
                <a:gd name="T23" fmla="*/ 178 h 188"/>
                <a:gd name="T24" fmla="*/ 312 w 363"/>
                <a:gd name="T25" fmla="*/ 185 h 188"/>
                <a:gd name="T26" fmla="*/ 292 w 363"/>
                <a:gd name="T27" fmla="*/ 188 h 188"/>
                <a:gd name="T28" fmla="*/ 288 w 363"/>
                <a:gd name="T29" fmla="*/ 188 h 188"/>
                <a:gd name="T30" fmla="*/ 287 w 363"/>
                <a:gd name="T31" fmla="*/ 188 h 188"/>
                <a:gd name="T32" fmla="*/ 284 w 363"/>
                <a:gd name="T33" fmla="*/ 188 h 188"/>
                <a:gd name="T34" fmla="*/ 282 w 363"/>
                <a:gd name="T35" fmla="*/ 188 h 188"/>
                <a:gd name="T36" fmla="*/ 278 w 363"/>
                <a:gd name="T37" fmla="*/ 188 h 188"/>
                <a:gd name="T38" fmla="*/ 56 w 363"/>
                <a:gd name="T39" fmla="*/ 139 h 188"/>
                <a:gd name="T40" fmla="*/ 39 w 363"/>
                <a:gd name="T41" fmla="*/ 133 h 188"/>
                <a:gd name="T42" fmla="*/ 25 w 363"/>
                <a:gd name="T43" fmla="*/ 122 h 188"/>
                <a:gd name="T44" fmla="*/ 13 w 363"/>
                <a:gd name="T45" fmla="*/ 108 h 188"/>
                <a:gd name="T46" fmla="*/ 5 w 363"/>
                <a:gd name="T47" fmla="*/ 91 h 188"/>
                <a:gd name="T48" fmla="*/ 0 w 363"/>
                <a:gd name="T49" fmla="*/ 73 h 188"/>
                <a:gd name="T50" fmla="*/ 1 w 363"/>
                <a:gd name="T51" fmla="*/ 56 h 188"/>
                <a:gd name="T52" fmla="*/ 7 w 363"/>
                <a:gd name="T53" fmla="*/ 39 h 188"/>
                <a:gd name="T54" fmla="*/ 17 w 363"/>
                <a:gd name="T55" fmla="*/ 25 h 188"/>
                <a:gd name="T56" fmla="*/ 32 w 363"/>
                <a:gd name="T57" fmla="*/ 12 h 188"/>
                <a:gd name="T58" fmla="*/ 48 w 363"/>
                <a:gd name="T59" fmla="*/ 4 h 188"/>
                <a:gd name="T60" fmla="*/ 67 w 363"/>
                <a:gd name="T61" fmla="*/ 0 h 1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363" h="188">
                  <a:moveTo>
                    <a:pt x="67" y="0"/>
                  </a:moveTo>
                  <a:lnTo>
                    <a:pt x="84" y="0"/>
                  </a:lnTo>
                  <a:lnTo>
                    <a:pt x="306" y="49"/>
                  </a:lnTo>
                  <a:lnTo>
                    <a:pt x="323" y="55"/>
                  </a:lnTo>
                  <a:lnTo>
                    <a:pt x="338" y="66"/>
                  </a:lnTo>
                  <a:lnTo>
                    <a:pt x="349" y="80"/>
                  </a:lnTo>
                  <a:lnTo>
                    <a:pt x="358" y="97"/>
                  </a:lnTo>
                  <a:lnTo>
                    <a:pt x="363" y="114"/>
                  </a:lnTo>
                  <a:lnTo>
                    <a:pt x="362" y="132"/>
                  </a:lnTo>
                  <a:lnTo>
                    <a:pt x="355" y="152"/>
                  </a:lnTo>
                  <a:lnTo>
                    <a:pt x="344" y="167"/>
                  </a:lnTo>
                  <a:lnTo>
                    <a:pt x="329" y="178"/>
                  </a:lnTo>
                  <a:lnTo>
                    <a:pt x="312" y="185"/>
                  </a:lnTo>
                  <a:lnTo>
                    <a:pt x="292" y="188"/>
                  </a:lnTo>
                  <a:lnTo>
                    <a:pt x="288" y="188"/>
                  </a:lnTo>
                  <a:lnTo>
                    <a:pt x="287" y="188"/>
                  </a:lnTo>
                  <a:lnTo>
                    <a:pt x="284" y="188"/>
                  </a:lnTo>
                  <a:lnTo>
                    <a:pt x="282" y="188"/>
                  </a:lnTo>
                  <a:lnTo>
                    <a:pt x="278" y="188"/>
                  </a:lnTo>
                  <a:lnTo>
                    <a:pt x="56" y="139"/>
                  </a:lnTo>
                  <a:lnTo>
                    <a:pt x="39" y="133"/>
                  </a:lnTo>
                  <a:lnTo>
                    <a:pt x="25" y="122"/>
                  </a:lnTo>
                  <a:lnTo>
                    <a:pt x="13" y="108"/>
                  </a:lnTo>
                  <a:lnTo>
                    <a:pt x="5" y="91"/>
                  </a:lnTo>
                  <a:lnTo>
                    <a:pt x="0" y="73"/>
                  </a:lnTo>
                  <a:lnTo>
                    <a:pt x="1" y="56"/>
                  </a:lnTo>
                  <a:lnTo>
                    <a:pt x="7" y="39"/>
                  </a:lnTo>
                  <a:lnTo>
                    <a:pt x="17" y="25"/>
                  </a:lnTo>
                  <a:lnTo>
                    <a:pt x="32" y="12"/>
                  </a:lnTo>
                  <a:lnTo>
                    <a:pt x="48" y="4"/>
                  </a:lnTo>
                  <a:lnTo>
                    <a:pt x="6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72" name="Freeform 35">
              <a:extLst>
                <a:ext uri="{FF2B5EF4-FFF2-40B4-BE49-F238E27FC236}">
                  <a16:creationId xmlns:a16="http://schemas.microsoft.com/office/drawing/2014/main" xmlns="" id="{0E5BB488-7812-48E4-B625-BF0524BE4677}"/>
                </a:ext>
              </a:extLst>
            </p:cNvPr>
            <p:cNvSpPr>
              <a:spLocks/>
            </p:cNvSpPr>
            <p:nvPr/>
          </p:nvSpPr>
          <p:spPr bwMode="auto">
            <a:xfrm>
              <a:off x="2522" y="3121"/>
              <a:ext cx="487" cy="188"/>
            </a:xfrm>
            <a:custGeom>
              <a:avLst/>
              <a:gdLst>
                <a:gd name="T0" fmla="*/ 56 w 487"/>
                <a:gd name="T1" fmla="*/ 0 h 188"/>
                <a:gd name="T2" fmla="*/ 77 w 487"/>
                <a:gd name="T3" fmla="*/ 2 h 188"/>
                <a:gd name="T4" fmla="*/ 431 w 487"/>
                <a:gd name="T5" fmla="*/ 56 h 188"/>
                <a:gd name="T6" fmla="*/ 451 w 487"/>
                <a:gd name="T7" fmla="*/ 64 h 188"/>
                <a:gd name="T8" fmla="*/ 467 w 487"/>
                <a:gd name="T9" fmla="*/ 76 h 188"/>
                <a:gd name="T10" fmla="*/ 480 w 487"/>
                <a:gd name="T11" fmla="*/ 94 h 188"/>
                <a:gd name="T12" fmla="*/ 487 w 487"/>
                <a:gd name="T13" fmla="*/ 112 h 188"/>
                <a:gd name="T14" fmla="*/ 486 w 487"/>
                <a:gd name="T15" fmla="*/ 133 h 188"/>
                <a:gd name="T16" fmla="*/ 485 w 487"/>
                <a:gd name="T17" fmla="*/ 150 h 188"/>
                <a:gd name="T18" fmla="*/ 478 w 487"/>
                <a:gd name="T19" fmla="*/ 163 h 188"/>
                <a:gd name="T20" fmla="*/ 469 w 487"/>
                <a:gd name="T21" fmla="*/ 173 h 188"/>
                <a:gd name="T22" fmla="*/ 456 w 487"/>
                <a:gd name="T23" fmla="*/ 182 h 188"/>
                <a:gd name="T24" fmla="*/ 441 w 487"/>
                <a:gd name="T25" fmla="*/ 187 h 188"/>
                <a:gd name="T26" fmla="*/ 424 w 487"/>
                <a:gd name="T27" fmla="*/ 188 h 188"/>
                <a:gd name="T28" fmla="*/ 420 w 487"/>
                <a:gd name="T29" fmla="*/ 188 h 188"/>
                <a:gd name="T30" fmla="*/ 418 w 487"/>
                <a:gd name="T31" fmla="*/ 188 h 188"/>
                <a:gd name="T32" fmla="*/ 416 w 487"/>
                <a:gd name="T33" fmla="*/ 188 h 188"/>
                <a:gd name="T34" fmla="*/ 414 w 487"/>
                <a:gd name="T35" fmla="*/ 188 h 188"/>
                <a:gd name="T36" fmla="*/ 410 w 487"/>
                <a:gd name="T37" fmla="*/ 188 h 188"/>
                <a:gd name="T38" fmla="*/ 56 w 487"/>
                <a:gd name="T39" fmla="*/ 133 h 188"/>
                <a:gd name="T40" fmla="*/ 36 w 487"/>
                <a:gd name="T41" fmla="*/ 126 h 188"/>
                <a:gd name="T42" fmla="*/ 20 w 487"/>
                <a:gd name="T43" fmla="*/ 114 h 188"/>
                <a:gd name="T44" fmla="*/ 7 w 487"/>
                <a:gd name="T45" fmla="*/ 96 h 188"/>
                <a:gd name="T46" fmla="*/ 0 w 487"/>
                <a:gd name="T47" fmla="*/ 77 h 188"/>
                <a:gd name="T48" fmla="*/ 1 w 487"/>
                <a:gd name="T49" fmla="*/ 56 h 188"/>
                <a:gd name="T50" fmla="*/ 8 w 487"/>
                <a:gd name="T51" fmla="*/ 36 h 188"/>
                <a:gd name="T52" fmla="*/ 21 w 487"/>
                <a:gd name="T53" fmla="*/ 20 h 188"/>
                <a:gd name="T54" fmla="*/ 37 w 487"/>
                <a:gd name="T55" fmla="*/ 8 h 188"/>
                <a:gd name="T56" fmla="*/ 56 w 487"/>
                <a:gd name="T57" fmla="*/ 0 h 1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487" h="188">
                  <a:moveTo>
                    <a:pt x="56" y="0"/>
                  </a:moveTo>
                  <a:lnTo>
                    <a:pt x="77" y="2"/>
                  </a:lnTo>
                  <a:lnTo>
                    <a:pt x="431" y="56"/>
                  </a:lnTo>
                  <a:lnTo>
                    <a:pt x="451" y="64"/>
                  </a:lnTo>
                  <a:lnTo>
                    <a:pt x="467" y="76"/>
                  </a:lnTo>
                  <a:lnTo>
                    <a:pt x="480" y="94"/>
                  </a:lnTo>
                  <a:lnTo>
                    <a:pt x="487" y="112"/>
                  </a:lnTo>
                  <a:lnTo>
                    <a:pt x="486" y="133"/>
                  </a:lnTo>
                  <a:lnTo>
                    <a:pt x="485" y="150"/>
                  </a:lnTo>
                  <a:lnTo>
                    <a:pt x="478" y="163"/>
                  </a:lnTo>
                  <a:lnTo>
                    <a:pt x="469" y="173"/>
                  </a:lnTo>
                  <a:lnTo>
                    <a:pt x="456" y="182"/>
                  </a:lnTo>
                  <a:lnTo>
                    <a:pt x="441" y="187"/>
                  </a:lnTo>
                  <a:lnTo>
                    <a:pt x="424" y="188"/>
                  </a:lnTo>
                  <a:lnTo>
                    <a:pt x="420" y="188"/>
                  </a:lnTo>
                  <a:lnTo>
                    <a:pt x="418" y="188"/>
                  </a:lnTo>
                  <a:lnTo>
                    <a:pt x="416" y="188"/>
                  </a:lnTo>
                  <a:lnTo>
                    <a:pt x="414" y="188"/>
                  </a:lnTo>
                  <a:lnTo>
                    <a:pt x="410" y="188"/>
                  </a:lnTo>
                  <a:lnTo>
                    <a:pt x="56" y="133"/>
                  </a:lnTo>
                  <a:lnTo>
                    <a:pt x="36" y="126"/>
                  </a:lnTo>
                  <a:lnTo>
                    <a:pt x="20" y="114"/>
                  </a:lnTo>
                  <a:lnTo>
                    <a:pt x="7" y="96"/>
                  </a:lnTo>
                  <a:lnTo>
                    <a:pt x="0" y="77"/>
                  </a:lnTo>
                  <a:lnTo>
                    <a:pt x="1" y="56"/>
                  </a:lnTo>
                  <a:lnTo>
                    <a:pt x="8" y="36"/>
                  </a:lnTo>
                  <a:lnTo>
                    <a:pt x="21" y="20"/>
                  </a:lnTo>
                  <a:lnTo>
                    <a:pt x="37" y="8"/>
                  </a:lnTo>
                  <a:lnTo>
                    <a:pt x="5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73" name="Freeform 36">
              <a:extLst>
                <a:ext uri="{FF2B5EF4-FFF2-40B4-BE49-F238E27FC236}">
                  <a16:creationId xmlns:a16="http://schemas.microsoft.com/office/drawing/2014/main" xmlns="" id="{BD7684FD-2965-4B4D-BEA4-A4EE48E4E7A1}"/>
                </a:ext>
              </a:extLst>
            </p:cNvPr>
            <p:cNvSpPr>
              <a:spLocks/>
            </p:cNvSpPr>
            <p:nvPr/>
          </p:nvSpPr>
          <p:spPr bwMode="auto">
            <a:xfrm>
              <a:off x="2723" y="1893"/>
              <a:ext cx="223" cy="146"/>
            </a:xfrm>
            <a:custGeom>
              <a:avLst/>
              <a:gdLst>
                <a:gd name="T0" fmla="*/ 56 w 223"/>
                <a:gd name="T1" fmla="*/ 0 h 146"/>
                <a:gd name="T2" fmla="*/ 77 w 223"/>
                <a:gd name="T3" fmla="*/ 1 h 146"/>
                <a:gd name="T4" fmla="*/ 168 w 223"/>
                <a:gd name="T5" fmla="*/ 15 h 146"/>
                <a:gd name="T6" fmla="*/ 187 w 223"/>
                <a:gd name="T7" fmla="*/ 22 h 146"/>
                <a:gd name="T8" fmla="*/ 204 w 223"/>
                <a:gd name="T9" fmla="*/ 34 h 146"/>
                <a:gd name="T10" fmla="*/ 217 w 223"/>
                <a:gd name="T11" fmla="*/ 51 h 146"/>
                <a:gd name="T12" fmla="*/ 223 w 223"/>
                <a:gd name="T13" fmla="*/ 71 h 146"/>
                <a:gd name="T14" fmla="*/ 223 w 223"/>
                <a:gd name="T15" fmla="*/ 90 h 146"/>
                <a:gd name="T16" fmla="*/ 220 w 223"/>
                <a:gd name="T17" fmla="*/ 107 h 146"/>
                <a:gd name="T18" fmla="*/ 212 w 223"/>
                <a:gd name="T19" fmla="*/ 121 h 146"/>
                <a:gd name="T20" fmla="*/ 198 w 223"/>
                <a:gd name="T21" fmla="*/ 134 h 146"/>
                <a:gd name="T22" fmla="*/ 180 w 223"/>
                <a:gd name="T23" fmla="*/ 143 h 146"/>
                <a:gd name="T24" fmla="*/ 161 w 223"/>
                <a:gd name="T25" fmla="*/ 146 h 146"/>
                <a:gd name="T26" fmla="*/ 147 w 223"/>
                <a:gd name="T27" fmla="*/ 146 h 146"/>
                <a:gd name="T28" fmla="*/ 56 w 223"/>
                <a:gd name="T29" fmla="*/ 133 h 146"/>
                <a:gd name="T30" fmla="*/ 36 w 223"/>
                <a:gd name="T31" fmla="*/ 125 h 146"/>
                <a:gd name="T32" fmla="*/ 20 w 223"/>
                <a:gd name="T33" fmla="*/ 113 h 146"/>
                <a:gd name="T34" fmla="*/ 8 w 223"/>
                <a:gd name="T35" fmla="*/ 95 h 146"/>
                <a:gd name="T36" fmla="*/ 0 w 223"/>
                <a:gd name="T37" fmla="*/ 77 h 146"/>
                <a:gd name="T38" fmla="*/ 1 w 223"/>
                <a:gd name="T39" fmla="*/ 56 h 146"/>
                <a:gd name="T40" fmla="*/ 8 w 223"/>
                <a:gd name="T41" fmla="*/ 36 h 146"/>
                <a:gd name="T42" fmla="*/ 21 w 223"/>
                <a:gd name="T43" fmla="*/ 20 h 146"/>
                <a:gd name="T44" fmla="*/ 37 w 223"/>
                <a:gd name="T45" fmla="*/ 7 h 146"/>
                <a:gd name="T46" fmla="*/ 56 w 223"/>
                <a:gd name="T47" fmla="*/ 0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23" h="146">
                  <a:moveTo>
                    <a:pt x="56" y="0"/>
                  </a:moveTo>
                  <a:lnTo>
                    <a:pt x="77" y="1"/>
                  </a:lnTo>
                  <a:lnTo>
                    <a:pt x="168" y="15"/>
                  </a:lnTo>
                  <a:lnTo>
                    <a:pt x="187" y="22"/>
                  </a:lnTo>
                  <a:lnTo>
                    <a:pt x="204" y="34"/>
                  </a:lnTo>
                  <a:lnTo>
                    <a:pt x="217" y="51"/>
                  </a:lnTo>
                  <a:lnTo>
                    <a:pt x="223" y="71"/>
                  </a:lnTo>
                  <a:lnTo>
                    <a:pt x="223" y="90"/>
                  </a:lnTo>
                  <a:lnTo>
                    <a:pt x="220" y="107"/>
                  </a:lnTo>
                  <a:lnTo>
                    <a:pt x="212" y="121"/>
                  </a:lnTo>
                  <a:lnTo>
                    <a:pt x="198" y="134"/>
                  </a:lnTo>
                  <a:lnTo>
                    <a:pt x="180" y="143"/>
                  </a:lnTo>
                  <a:lnTo>
                    <a:pt x="161" y="146"/>
                  </a:lnTo>
                  <a:lnTo>
                    <a:pt x="147" y="146"/>
                  </a:lnTo>
                  <a:lnTo>
                    <a:pt x="56" y="133"/>
                  </a:lnTo>
                  <a:lnTo>
                    <a:pt x="36" y="125"/>
                  </a:lnTo>
                  <a:lnTo>
                    <a:pt x="20" y="113"/>
                  </a:lnTo>
                  <a:lnTo>
                    <a:pt x="8" y="95"/>
                  </a:lnTo>
                  <a:lnTo>
                    <a:pt x="0" y="77"/>
                  </a:lnTo>
                  <a:lnTo>
                    <a:pt x="1" y="56"/>
                  </a:lnTo>
                  <a:lnTo>
                    <a:pt x="8" y="36"/>
                  </a:lnTo>
                  <a:lnTo>
                    <a:pt x="21" y="20"/>
                  </a:lnTo>
                  <a:lnTo>
                    <a:pt x="37" y="7"/>
                  </a:lnTo>
                  <a:lnTo>
                    <a:pt x="5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74" name="Freeform 37">
              <a:extLst>
                <a:ext uri="{FF2B5EF4-FFF2-40B4-BE49-F238E27FC236}">
                  <a16:creationId xmlns:a16="http://schemas.microsoft.com/office/drawing/2014/main" xmlns="" id="{755D8D0A-BC11-4D85-B950-37A6DAA6887C}"/>
                </a:ext>
              </a:extLst>
            </p:cNvPr>
            <p:cNvSpPr>
              <a:spLocks/>
            </p:cNvSpPr>
            <p:nvPr/>
          </p:nvSpPr>
          <p:spPr bwMode="auto">
            <a:xfrm>
              <a:off x="3488" y="2720"/>
              <a:ext cx="1665" cy="201"/>
            </a:xfrm>
            <a:custGeom>
              <a:avLst/>
              <a:gdLst>
                <a:gd name="T0" fmla="*/ 1597 w 1665"/>
                <a:gd name="T1" fmla="*/ 0 h 201"/>
                <a:gd name="T2" fmla="*/ 1613 w 1665"/>
                <a:gd name="T3" fmla="*/ 2 h 201"/>
                <a:gd name="T4" fmla="*/ 1629 w 1665"/>
                <a:gd name="T5" fmla="*/ 8 h 201"/>
                <a:gd name="T6" fmla="*/ 1644 w 1665"/>
                <a:gd name="T7" fmla="*/ 18 h 201"/>
                <a:gd name="T8" fmla="*/ 1655 w 1665"/>
                <a:gd name="T9" fmla="*/ 32 h 201"/>
                <a:gd name="T10" fmla="*/ 1663 w 1665"/>
                <a:gd name="T11" fmla="*/ 49 h 201"/>
                <a:gd name="T12" fmla="*/ 1665 w 1665"/>
                <a:gd name="T13" fmla="*/ 69 h 201"/>
                <a:gd name="T14" fmla="*/ 1664 w 1665"/>
                <a:gd name="T15" fmla="*/ 88 h 201"/>
                <a:gd name="T16" fmla="*/ 1657 w 1665"/>
                <a:gd name="T17" fmla="*/ 105 h 201"/>
                <a:gd name="T18" fmla="*/ 1647 w 1665"/>
                <a:gd name="T19" fmla="*/ 119 h 201"/>
                <a:gd name="T20" fmla="*/ 1633 w 1665"/>
                <a:gd name="T21" fmla="*/ 129 h 201"/>
                <a:gd name="T22" fmla="*/ 1616 w 1665"/>
                <a:gd name="T23" fmla="*/ 136 h 201"/>
                <a:gd name="T24" fmla="*/ 1597 w 1665"/>
                <a:gd name="T25" fmla="*/ 138 h 201"/>
                <a:gd name="T26" fmla="*/ 68 w 1665"/>
                <a:gd name="T27" fmla="*/ 201 h 201"/>
                <a:gd name="T28" fmla="*/ 52 w 1665"/>
                <a:gd name="T29" fmla="*/ 199 h 201"/>
                <a:gd name="T30" fmla="*/ 36 w 1665"/>
                <a:gd name="T31" fmla="*/ 192 h 201"/>
                <a:gd name="T32" fmla="*/ 21 w 1665"/>
                <a:gd name="T33" fmla="*/ 181 h 201"/>
                <a:gd name="T34" fmla="*/ 10 w 1665"/>
                <a:gd name="T35" fmla="*/ 168 h 201"/>
                <a:gd name="T36" fmla="*/ 3 w 1665"/>
                <a:gd name="T37" fmla="*/ 151 h 201"/>
                <a:gd name="T38" fmla="*/ 0 w 1665"/>
                <a:gd name="T39" fmla="*/ 131 h 201"/>
                <a:gd name="T40" fmla="*/ 1 w 1665"/>
                <a:gd name="T41" fmla="*/ 112 h 201"/>
                <a:gd name="T42" fmla="*/ 9 w 1665"/>
                <a:gd name="T43" fmla="*/ 95 h 201"/>
                <a:gd name="T44" fmla="*/ 19 w 1665"/>
                <a:gd name="T45" fmla="*/ 80 h 201"/>
                <a:gd name="T46" fmla="*/ 32 w 1665"/>
                <a:gd name="T47" fmla="*/ 71 h 201"/>
                <a:gd name="T48" fmla="*/ 50 w 1665"/>
                <a:gd name="T49" fmla="*/ 64 h 201"/>
                <a:gd name="T50" fmla="*/ 68 w 1665"/>
                <a:gd name="T51" fmla="*/ 62 h 201"/>
                <a:gd name="T52" fmla="*/ 1597 w 1665"/>
                <a:gd name="T53" fmla="*/ 0 h 2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665" h="201">
                  <a:moveTo>
                    <a:pt x="1597" y="0"/>
                  </a:moveTo>
                  <a:lnTo>
                    <a:pt x="1613" y="2"/>
                  </a:lnTo>
                  <a:lnTo>
                    <a:pt x="1629" y="8"/>
                  </a:lnTo>
                  <a:lnTo>
                    <a:pt x="1644" y="18"/>
                  </a:lnTo>
                  <a:lnTo>
                    <a:pt x="1655" y="32"/>
                  </a:lnTo>
                  <a:lnTo>
                    <a:pt x="1663" y="49"/>
                  </a:lnTo>
                  <a:lnTo>
                    <a:pt x="1665" y="69"/>
                  </a:lnTo>
                  <a:lnTo>
                    <a:pt x="1664" y="88"/>
                  </a:lnTo>
                  <a:lnTo>
                    <a:pt x="1657" y="105"/>
                  </a:lnTo>
                  <a:lnTo>
                    <a:pt x="1647" y="119"/>
                  </a:lnTo>
                  <a:lnTo>
                    <a:pt x="1633" y="129"/>
                  </a:lnTo>
                  <a:lnTo>
                    <a:pt x="1616" y="136"/>
                  </a:lnTo>
                  <a:lnTo>
                    <a:pt x="1597" y="138"/>
                  </a:lnTo>
                  <a:lnTo>
                    <a:pt x="68" y="201"/>
                  </a:lnTo>
                  <a:lnTo>
                    <a:pt x="52" y="199"/>
                  </a:lnTo>
                  <a:lnTo>
                    <a:pt x="36" y="192"/>
                  </a:lnTo>
                  <a:lnTo>
                    <a:pt x="21" y="181"/>
                  </a:lnTo>
                  <a:lnTo>
                    <a:pt x="10" y="168"/>
                  </a:lnTo>
                  <a:lnTo>
                    <a:pt x="3" y="151"/>
                  </a:lnTo>
                  <a:lnTo>
                    <a:pt x="0" y="131"/>
                  </a:lnTo>
                  <a:lnTo>
                    <a:pt x="1" y="112"/>
                  </a:lnTo>
                  <a:lnTo>
                    <a:pt x="9" y="95"/>
                  </a:lnTo>
                  <a:lnTo>
                    <a:pt x="19" y="80"/>
                  </a:lnTo>
                  <a:lnTo>
                    <a:pt x="32" y="71"/>
                  </a:lnTo>
                  <a:lnTo>
                    <a:pt x="50" y="64"/>
                  </a:lnTo>
                  <a:lnTo>
                    <a:pt x="68" y="62"/>
                  </a:lnTo>
                  <a:lnTo>
                    <a:pt x="159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75" name="Freeform 38">
              <a:extLst>
                <a:ext uri="{FF2B5EF4-FFF2-40B4-BE49-F238E27FC236}">
                  <a16:creationId xmlns:a16="http://schemas.microsoft.com/office/drawing/2014/main" xmlns="" id="{36B1EFFB-C191-4261-9FF2-5B092C42683A}"/>
                </a:ext>
              </a:extLst>
            </p:cNvPr>
            <p:cNvSpPr>
              <a:spLocks/>
            </p:cNvSpPr>
            <p:nvPr/>
          </p:nvSpPr>
          <p:spPr bwMode="auto">
            <a:xfrm>
              <a:off x="3515" y="3344"/>
              <a:ext cx="1667" cy="201"/>
            </a:xfrm>
            <a:custGeom>
              <a:avLst/>
              <a:gdLst>
                <a:gd name="T0" fmla="*/ 1615 w 1667"/>
                <a:gd name="T1" fmla="*/ 0 h 201"/>
                <a:gd name="T2" fmla="*/ 1631 w 1667"/>
                <a:gd name="T3" fmla="*/ 6 h 201"/>
                <a:gd name="T4" fmla="*/ 1645 w 1667"/>
                <a:gd name="T5" fmla="*/ 16 h 201"/>
                <a:gd name="T6" fmla="*/ 1656 w 1667"/>
                <a:gd name="T7" fmla="*/ 31 h 201"/>
                <a:gd name="T8" fmla="*/ 1663 w 1667"/>
                <a:gd name="T9" fmla="*/ 50 h 201"/>
                <a:gd name="T10" fmla="*/ 1667 w 1667"/>
                <a:gd name="T11" fmla="*/ 70 h 201"/>
                <a:gd name="T12" fmla="*/ 1664 w 1667"/>
                <a:gd name="T13" fmla="*/ 89 h 201"/>
                <a:gd name="T14" fmla="*/ 1658 w 1667"/>
                <a:gd name="T15" fmla="*/ 106 h 201"/>
                <a:gd name="T16" fmla="*/ 1647 w 1667"/>
                <a:gd name="T17" fmla="*/ 121 h 201"/>
                <a:gd name="T18" fmla="*/ 1633 w 1667"/>
                <a:gd name="T19" fmla="*/ 131 h 201"/>
                <a:gd name="T20" fmla="*/ 1617 w 1667"/>
                <a:gd name="T21" fmla="*/ 137 h 201"/>
                <a:gd name="T22" fmla="*/ 1597 w 1667"/>
                <a:gd name="T23" fmla="*/ 139 h 201"/>
                <a:gd name="T24" fmla="*/ 70 w 1667"/>
                <a:gd name="T25" fmla="*/ 201 h 201"/>
                <a:gd name="T26" fmla="*/ 53 w 1667"/>
                <a:gd name="T27" fmla="*/ 199 h 201"/>
                <a:gd name="T28" fmla="*/ 36 w 1667"/>
                <a:gd name="T29" fmla="*/ 193 h 201"/>
                <a:gd name="T30" fmla="*/ 22 w 1667"/>
                <a:gd name="T31" fmla="*/ 183 h 201"/>
                <a:gd name="T32" fmla="*/ 10 w 1667"/>
                <a:gd name="T33" fmla="*/ 169 h 201"/>
                <a:gd name="T34" fmla="*/ 3 w 1667"/>
                <a:gd name="T35" fmla="*/ 152 h 201"/>
                <a:gd name="T36" fmla="*/ 0 w 1667"/>
                <a:gd name="T37" fmla="*/ 132 h 201"/>
                <a:gd name="T38" fmla="*/ 3 w 1667"/>
                <a:gd name="T39" fmla="*/ 113 h 201"/>
                <a:gd name="T40" fmla="*/ 9 w 1667"/>
                <a:gd name="T41" fmla="*/ 96 h 201"/>
                <a:gd name="T42" fmla="*/ 19 w 1667"/>
                <a:gd name="T43" fmla="*/ 82 h 201"/>
                <a:gd name="T44" fmla="*/ 33 w 1667"/>
                <a:gd name="T45" fmla="*/ 71 h 201"/>
                <a:gd name="T46" fmla="*/ 50 w 1667"/>
                <a:gd name="T47" fmla="*/ 65 h 201"/>
                <a:gd name="T48" fmla="*/ 70 w 1667"/>
                <a:gd name="T49" fmla="*/ 62 h 201"/>
                <a:gd name="T50" fmla="*/ 1597 w 1667"/>
                <a:gd name="T51" fmla="*/ 0 h 201"/>
                <a:gd name="T52" fmla="*/ 1615 w 1667"/>
                <a:gd name="T53" fmla="*/ 0 h 2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667" h="201">
                  <a:moveTo>
                    <a:pt x="1615" y="0"/>
                  </a:moveTo>
                  <a:lnTo>
                    <a:pt x="1631" y="6"/>
                  </a:lnTo>
                  <a:lnTo>
                    <a:pt x="1645" y="16"/>
                  </a:lnTo>
                  <a:lnTo>
                    <a:pt x="1656" y="31"/>
                  </a:lnTo>
                  <a:lnTo>
                    <a:pt x="1663" y="50"/>
                  </a:lnTo>
                  <a:lnTo>
                    <a:pt x="1667" y="70"/>
                  </a:lnTo>
                  <a:lnTo>
                    <a:pt x="1664" y="89"/>
                  </a:lnTo>
                  <a:lnTo>
                    <a:pt x="1658" y="106"/>
                  </a:lnTo>
                  <a:lnTo>
                    <a:pt x="1647" y="121"/>
                  </a:lnTo>
                  <a:lnTo>
                    <a:pt x="1633" y="131"/>
                  </a:lnTo>
                  <a:lnTo>
                    <a:pt x="1617" y="137"/>
                  </a:lnTo>
                  <a:lnTo>
                    <a:pt x="1597" y="139"/>
                  </a:lnTo>
                  <a:lnTo>
                    <a:pt x="70" y="201"/>
                  </a:lnTo>
                  <a:lnTo>
                    <a:pt x="53" y="199"/>
                  </a:lnTo>
                  <a:lnTo>
                    <a:pt x="36" y="193"/>
                  </a:lnTo>
                  <a:lnTo>
                    <a:pt x="22" y="183"/>
                  </a:lnTo>
                  <a:lnTo>
                    <a:pt x="10" y="169"/>
                  </a:lnTo>
                  <a:lnTo>
                    <a:pt x="3" y="152"/>
                  </a:lnTo>
                  <a:lnTo>
                    <a:pt x="0" y="132"/>
                  </a:lnTo>
                  <a:lnTo>
                    <a:pt x="3" y="113"/>
                  </a:lnTo>
                  <a:lnTo>
                    <a:pt x="9" y="96"/>
                  </a:lnTo>
                  <a:lnTo>
                    <a:pt x="19" y="82"/>
                  </a:lnTo>
                  <a:lnTo>
                    <a:pt x="33" y="71"/>
                  </a:lnTo>
                  <a:lnTo>
                    <a:pt x="50" y="65"/>
                  </a:lnTo>
                  <a:lnTo>
                    <a:pt x="70" y="62"/>
                  </a:lnTo>
                  <a:lnTo>
                    <a:pt x="1597" y="0"/>
                  </a:lnTo>
                  <a:lnTo>
                    <a:pt x="161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76" name="Freeform 39">
              <a:extLst>
                <a:ext uri="{FF2B5EF4-FFF2-40B4-BE49-F238E27FC236}">
                  <a16:creationId xmlns:a16="http://schemas.microsoft.com/office/drawing/2014/main" xmlns="" id="{0AC94565-57F2-454E-9372-7DFB9261242C}"/>
                </a:ext>
              </a:extLst>
            </p:cNvPr>
            <p:cNvSpPr>
              <a:spLocks/>
            </p:cNvSpPr>
            <p:nvPr/>
          </p:nvSpPr>
          <p:spPr bwMode="auto">
            <a:xfrm>
              <a:off x="3440" y="1477"/>
              <a:ext cx="1665" cy="200"/>
            </a:xfrm>
            <a:custGeom>
              <a:avLst/>
              <a:gdLst>
                <a:gd name="T0" fmla="*/ 1595 w 1665"/>
                <a:gd name="T1" fmla="*/ 0 h 200"/>
                <a:gd name="T2" fmla="*/ 1613 w 1665"/>
                <a:gd name="T3" fmla="*/ 1 h 200"/>
                <a:gd name="T4" fmla="*/ 1629 w 1665"/>
                <a:gd name="T5" fmla="*/ 9 h 200"/>
                <a:gd name="T6" fmla="*/ 1644 w 1665"/>
                <a:gd name="T7" fmla="*/ 19 h 200"/>
                <a:gd name="T8" fmla="*/ 1655 w 1665"/>
                <a:gd name="T9" fmla="*/ 33 h 200"/>
                <a:gd name="T10" fmla="*/ 1662 w 1665"/>
                <a:gd name="T11" fmla="*/ 50 h 200"/>
                <a:gd name="T12" fmla="*/ 1665 w 1665"/>
                <a:gd name="T13" fmla="*/ 69 h 200"/>
                <a:gd name="T14" fmla="*/ 1662 w 1665"/>
                <a:gd name="T15" fmla="*/ 89 h 200"/>
                <a:gd name="T16" fmla="*/ 1656 w 1665"/>
                <a:gd name="T17" fmla="*/ 106 h 200"/>
                <a:gd name="T18" fmla="*/ 1646 w 1665"/>
                <a:gd name="T19" fmla="*/ 120 h 200"/>
                <a:gd name="T20" fmla="*/ 1633 w 1665"/>
                <a:gd name="T21" fmla="*/ 130 h 200"/>
                <a:gd name="T22" fmla="*/ 1615 w 1665"/>
                <a:gd name="T23" fmla="*/ 136 h 200"/>
                <a:gd name="T24" fmla="*/ 1595 w 1665"/>
                <a:gd name="T25" fmla="*/ 138 h 200"/>
                <a:gd name="T26" fmla="*/ 68 w 1665"/>
                <a:gd name="T27" fmla="*/ 200 h 200"/>
                <a:gd name="T28" fmla="*/ 52 w 1665"/>
                <a:gd name="T29" fmla="*/ 199 h 200"/>
                <a:gd name="T30" fmla="*/ 34 w 1665"/>
                <a:gd name="T31" fmla="*/ 192 h 200"/>
                <a:gd name="T32" fmla="*/ 21 w 1665"/>
                <a:gd name="T33" fmla="*/ 182 h 200"/>
                <a:gd name="T34" fmla="*/ 9 w 1665"/>
                <a:gd name="T35" fmla="*/ 168 h 200"/>
                <a:gd name="T36" fmla="*/ 2 w 1665"/>
                <a:gd name="T37" fmla="*/ 151 h 200"/>
                <a:gd name="T38" fmla="*/ 0 w 1665"/>
                <a:gd name="T39" fmla="*/ 132 h 200"/>
                <a:gd name="T40" fmla="*/ 1 w 1665"/>
                <a:gd name="T41" fmla="*/ 112 h 200"/>
                <a:gd name="T42" fmla="*/ 8 w 1665"/>
                <a:gd name="T43" fmla="*/ 95 h 200"/>
                <a:gd name="T44" fmla="*/ 18 w 1665"/>
                <a:gd name="T45" fmla="*/ 81 h 200"/>
                <a:gd name="T46" fmla="*/ 32 w 1665"/>
                <a:gd name="T47" fmla="*/ 71 h 200"/>
                <a:gd name="T48" fmla="*/ 49 w 1665"/>
                <a:gd name="T49" fmla="*/ 65 h 200"/>
                <a:gd name="T50" fmla="*/ 68 w 1665"/>
                <a:gd name="T51" fmla="*/ 62 h 200"/>
                <a:gd name="T52" fmla="*/ 1595 w 1665"/>
                <a:gd name="T53" fmla="*/ 0 h 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665" h="200">
                  <a:moveTo>
                    <a:pt x="1595" y="0"/>
                  </a:moveTo>
                  <a:lnTo>
                    <a:pt x="1613" y="1"/>
                  </a:lnTo>
                  <a:lnTo>
                    <a:pt x="1629" y="9"/>
                  </a:lnTo>
                  <a:lnTo>
                    <a:pt x="1644" y="19"/>
                  </a:lnTo>
                  <a:lnTo>
                    <a:pt x="1655" y="33"/>
                  </a:lnTo>
                  <a:lnTo>
                    <a:pt x="1662" y="50"/>
                  </a:lnTo>
                  <a:lnTo>
                    <a:pt x="1665" y="69"/>
                  </a:lnTo>
                  <a:lnTo>
                    <a:pt x="1662" y="89"/>
                  </a:lnTo>
                  <a:lnTo>
                    <a:pt x="1656" y="106"/>
                  </a:lnTo>
                  <a:lnTo>
                    <a:pt x="1646" y="120"/>
                  </a:lnTo>
                  <a:lnTo>
                    <a:pt x="1633" y="130"/>
                  </a:lnTo>
                  <a:lnTo>
                    <a:pt x="1615" y="136"/>
                  </a:lnTo>
                  <a:lnTo>
                    <a:pt x="1595" y="138"/>
                  </a:lnTo>
                  <a:lnTo>
                    <a:pt x="68" y="200"/>
                  </a:lnTo>
                  <a:lnTo>
                    <a:pt x="52" y="199"/>
                  </a:lnTo>
                  <a:lnTo>
                    <a:pt x="34" y="192"/>
                  </a:lnTo>
                  <a:lnTo>
                    <a:pt x="21" y="182"/>
                  </a:lnTo>
                  <a:lnTo>
                    <a:pt x="9" y="168"/>
                  </a:lnTo>
                  <a:lnTo>
                    <a:pt x="2" y="151"/>
                  </a:lnTo>
                  <a:lnTo>
                    <a:pt x="0" y="132"/>
                  </a:lnTo>
                  <a:lnTo>
                    <a:pt x="1" y="112"/>
                  </a:lnTo>
                  <a:lnTo>
                    <a:pt x="8" y="95"/>
                  </a:lnTo>
                  <a:lnTo>
                    <a:pt x="18" y="81"/>
                  </a:lnTo>
                  <a:lnTo>
                    <a:pt x="32" y="71"/>
                  </a:lnTo>
                  <a:lnTo>
                    <a:pt x="49" y="65"/>
                  </a:lnTo>
                  <a:lnTo>
                    <a:pt x="68" y="62"/>
                  </a:lnTo>
                  <a:lnTo>
                    <a:pt x="159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77" name="Freeform 40">
              <a:extLst>
                <a:ext uri="{FF2B5EF4-FFF2-40B4-BE49-F238E27FC236}">
                  <a16:creationId xmlns:a16="http://schemas.microsoft.com/office/drawing/2014/main" xmlns="" id="{F5476DD7-79A4-4D81-9949-79A2B38E74CA}"/>
                </a:ext>
              </a:extLst>
            </p:cNvPr>
            <p:cNvSpPr>
              <a:spLocks/>
            </p:cNvSpPr>
            <p:nvPr/>
          </p:nvSpPr>
          <p:spPr bwMode="auto">
            <a:xfrm>
              <a:off x="3459" y="2094"/>
              <a:ext cx="1667" cy="202"/>
            </a:xfrm>
            <a:custGeom>
              <a:avLst/>
              <a:gdLst>
                <a:gd name="T0" fmla="*/ 1597 w 1667"/>
                <a:gd name="T1" fmla="*/ 0 h 202"/>
                <a:gd name="T2" fmla="*/ 1615 w 1667"/>
                <a:gd name="T3" fmla="*/ 3 h 202"/>
                <a:gd name="T4" fmla="*/ 1631 w 1667"/>
                <a:gd name="T5" fmla="*/ 9 h 202"/>
                <a:gd name="T6" fmla="*/ 1646 w 1667"/>
                <a:gd name="T7" fmla="*/ 20 h 202"/>
                <a:gd name="T8" fmla="*/ 1657 w 1667"/>
                <a:gd name="T9" fmla="*/ 34 h 202"/>
                <a:gd name="T10" fmla="*/ 1665 w 1667"/>
                <a:gd name="T11" fmla="*/ 50 h 202"/>
                <a:gd name="T12" fmla="*/ 1667 w 1667"/>
                <a:gd name="T13" fmla="*/ 70 h 202"/>
                <a:gd name="T14" fmla="*/ 1665 w 1667"/>
                <a:gd name="T15" fmla="*/ 90 h 202"/>
                <a:gd name="T16" fmla="*/ 1658 w 1667"/>
                <a:gd name="T17" fmla="*/ 107 h 202"/>
                <a:gd name="T18" fmla="*/ 1648 w 1667"/>
                <a:gd name="T19" fmla="*/ 121 h 202"/>
                <a:gd name="T20" fmla="*/ 1635 w 1667"/>
                <a:gd name="T21" fmla="*/ 131 h 202"/>
                <a:gd name="T22" fmla="*/ 1617 w 1667"/>
                <a:gd name="T23" fmla="*/ 137 h 202"/>
                <a:gd name="T24" fmla="*/ 1597 w 1667"/>
                <a:gd name="T25" fmla="*/ 139 h 202"/>
                <a:gd name="T26" fmla="*/ 70 w 1667"/>
                <a:gd name="T27" fmla="*/ 202 h 202"/>
                <a:gd name="T28" fmla="*/ 53 w 1667"/>
                <a:gd name="T29" fmla="*/ 199 h 202"/>
                <a:gd name="T30" fmla="*/ 36 w 1667"/>
                <a:gd name="T31" fmla="*/ 193 h 202"/>
                <a:gd name="T32" fmla="*/ 23 w 1667"/>
                <a:gd name="T33" fmla="*/ 183 h 202"/>
                <a:gd name="T34" fmla="*/ 12 w 1667"/>
                <a:gd name="T35" fmla="*/ 169 h 202"/>
                <a:gd name="T36" fmla="*/ 3 w 1667"/>
                <a:gd name="T37" fmla="*/ 152 h 202"/>
                <a:gd name="T38" fmla="*/ 0 w 1667"/>
                <a:gd name="T39" fmla="*/ 132 h 202"/>
                <a:gd name="T40" fmla="*/ 3 w 1667"/>
                <a:gd name="T41" fmla="*/ 113 h 202"/>
                <a:gd name="T42" fmla="*/ 9 w 1667"/>
                <a:gd name="T43" fmla="*/ 96 h 202"/>
                <a:gd name="T44" fmla="*/ 20 w 1667"/>
                <a:gd name="T45" fmla="*/ 82 h 202"/>
                <a:gd name="T46" fmla="*/ 34 w 1667"/>
                <a:gd name="T47" fmla="*/ 72 h 202"/>
                <a:gd name="T48" fmla="*/ 50 w 1667"/>
                <a:gd name="T49" fmla="*/ 65 h 202"/>
                <a:gd name="T50" fmla="*/ 70 w 1667"/>
                <a:gd name="T51" fmla="*/ 64 h 202"/>
                <a:gd name="T52" fmla="*/ 1597 w 1667"/>
                <a:gd name="T53" fmla="*/ 0 h 2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667" h="202">
                  <a:moveTo>
                    <a:pt x="1597" y="0"/>
                  </a:moveTo>
                  <a:lnTo>
                    <a:pt x="1615" y="3"/>
                  </a:lnTo>
                  <a:lnTo>
                    <a:pt x="1631" y="9"/>
                  </a:lnTo>
                  <a:lnTo>
                    <a:pt x="1646" y="20"/>
                  </a:lnTo>
                  <a:lnTo>
                    <a:pt x="1657" y="34"/>
                  </a:lnTo>
                  <a:lnTo>
                    <a:pt x="1665" y="50"/>
                  </a:lnTo>
                  <a:lnTo>
                    <a:pt x="1667" y="70"/>
                  </a:lnTo>
                  <a:lnTo>
                    <a:pt x="1665" y="90"/>
                  </a:lnTo>
                  <a:lnTo>
                    <a:pt x="1658" y="107"/>
                  </a:lnTo>
                  <a:lnTo>
                    <a:pt x="1648" y="121"/>
                  </a:lnTo>
                  <a:lnTo>
                    <a:pt x="1635" y="131"/>
                  </a:lnTo>
                  <a:lnTo>
                    <a:pt x="1617" y="137"/>
                  </a:lnTo>
                  <a:lnTo>
                    <a:pt x="1597" y="139"/>
                  </a:lnTo>
                  <a:lnTo>
                    <a:pt x="70" y="202"/>
                  </a:lnTo>
                  <a:lnTo>
                    <a:pt x="53" y="199"/>
                  </a:lnTo>
                  <a:lnTo>
                    <a:pt x="36" y="193"/>
                  </a:lnTo>
                  <a:lnTo>
                    <a:pt x="23" y="183"/>
                  </a:lnTo>
                  <a:lnTo>
                    <a:pt x="12" y="169"/>
                  </a:lnTo>
                  <a:lnTo>
                    <a:pt x="3" y="152"/>
                  </a:lnTo>
                  <a:lnTo>
                    <a:pt x="0" y="132"/>
                  </a:lnTo>
                  <a:lnTo>
                    <a:pt x="3" y="113"/>
                  </a:lnTo>
                  <a:lnTo>
                    <a:pt x="9" y="96"/>
                  </a:lnTo>
                  <a:lnTo>
                    <a:pt x="20" y="82"/>
                  </a:lnTo>
                  <a:lnTo>
                    <a:pt x="34" y="72"/>
                  </a:lnTo>
                  <a:lnTo>
                    <a:pt x="50" y="65"/>
                  </a:lnTo>
                  <a:lnTo>
                    <a:pt x="70" y="64"/>
                  </a:lnTo>
                  <a:lnTo>
                    <a:pt x="159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78" name="Freeform 41">
              <a:extLst>
                <a:ext uri="{FF2B5EF4-FFF2-40B4-BE49-F238E27FC236}">
                  <a16:creationId xmlns:a16="http://schemas.microsoft.com/office/drawing/2014/main" xmlns="" id="{EB7ACBAE-CDBB-4DCC-BE6E-188E908FCE1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758" y="237"/>
              <a:ext cx="3056" cy="3975"/>
            </a:xfrm>
            <a:custGeom>
              <a:avLst/>
              <a:gdLst>
                <a:gd name="T0" fmla="*/ 1239 w 3056"/>
                <a:gd name="T1" fmla="*/ 156 h 3975"/>
                <a:gd name="T2" fmla="*/ 828 w 3056"/>
                <a:gd name="T3" fmla="*/ 234 h 3975"/>
                <a:gd name="T4" fmla="*/ 429 w 3056"/>
                <a:gd name="T5" fmla="*/ 372 h 3975"/>
                <a:gd name="T6" fmla="*/ 163 w 3056"/>
                <a:gd name="T7" fmla="*/ 508 h 3975"/>
                <a:gd name="T8" fmla="*/ 141 w 3056"/>
                <a:gd name="T9" fmla="*/ 556 h 3975"/>
                <a:gd name="T10" fmla="*/ 280 w 3056"/>
                <a:gd name="T11" fmla="*/ 3540 h 3975"/>
                <a:gd name="T12" fmla="*/ 305 w 3056"/>
                <a:gd name="T13" fmla="*/ 3573 h 3975"/>
                <a:gd name="T14" fmla="*/ 469 w 3056"/>
                <a:gd name="T15" fmla="*/ 3640 h 3975"/>
                <a:gd name="T16" fmla="*/ 864 w 3056"/>
                <a:gd name="T17" fmla="*/ 3761 h 3975"/>
                <a:gd name="T18" fmla="*/ 1272 w 3056"/>
                <a:gd name="T19" fmla="*/ 3825 h 3975"/>
                <a:gd name="T20" fmla="*/ 1683 w 3056"/>
                <a:gd name="T21" fmla="*/ 3827 h 3975"/>
                <a:gd name="T22" fmla="*/ 2089 w 3056"/>
                <a:gd name="T23" fmla="*/ 3771 h 3975"/>
                <a:gd name="T24" fmla="*/ 2484 w 3056"/>
                <a:gd name="T25" fmla="*/ 3657 h 3975"/>
                <a:gd name="T26" fmla="*/ 2861 w 3056"/>
                <a:gd name="T27" fmla="*/ 3483 h 3975"/>
                <a:gd name="T28" fmla="*/ 2907 w 3056"/>
                <a:gd name="T29" fmla="*/ 3443 h 3975"/>
                <a:gd name="T30" fmla="*/ 2777 w 3056"/>
                <a:gd name="T31" fmla="*/ 442 h 3975"/>
                <a:gd name="T32" fmla="*/ 2762 w 3056"/>
                <a:gd name="T33" fmla="*/ 401 h 3975"/>
                <a:gd name="T34" fmla="*/ 2607 w 3056"/>
                <a:gd name="T35" fmla="*/ 331 h 3975"/>
                <a:gd name="T36" fmla="*/ 2206 w 3056"/>
                <a:gd name="T37" fmla="*/ 208 h 3975"/>
                <a:gd name="T38" fmla="*/ 1795 w 3056"/>
                <a:gd name="T39" fmla="*/ 145 h 3975"/>
                <a:gd name="T40" fmla="*/ 1516 w 3056"/>
                <a:gd name="T41" fmla="*/ 0 h 3975"/>
                <a:gd name="T42" fmla="*/ 1951 w 3056"/>
                <a:gd name="T43" fmla="*/ 23 h 3975"/>
                <a:gd name="T44" fmla="*/ 2379 w 3056"/>
                <a:gd name="T45" fmla="*/ 110 h 3975"/>
                <a:gd name="T46" fmla="*/ 2792 w 3056"/>
                <a:gd name="T47" fmla="*/ 260 h 3975"/>
                <a:gd name="T48" fmla="*/ 2873 w 3056"/>
                <a:gd name="T49" fmla="*/ 316 h 3975"/>
                <a:gd name="T50" fmla="*/ 2914 w 3056"/>
                <a:gd name="T51" fmla="*/ 402 h 3975"/>
                <a:gd name="T52" fmla="*/ 3053 w 3056"/>
                <a:gd name="T53" fmla="*/ 3438 h 3975"/>
                <a:gd name="T54" fmla="*/ 3021 w 3056"/>
                <a:gd name="T55" fmla="*/ 3529 h 3975"/>
                <a:gd name="T56" fmla="*/ 2951 w 3056"/>
                <a:gd name="T57" fmla="*/ 3593 h 3975"/>
                <a:gd name="T58" fmla="*/ 2684 w 3056"/>
                <a:gd name="T59" fmla="*/ 3728 h 3975"/>
                <a:gd name="T60" fmla="*/ 2298 w 3056"/>
                <a:gd name="T61" fmla="*/ 3864 h 3975"/>
                <a:gd name="T62" fmla="*/ 1903 w 3056"/>
                <a:gd name="T63" fmla="*/ 3948 h 3975"/>
                <a:gd name="T64" fmla="*/ 1500 w 3056"/>
                <a:gd name="T65" fmla="*/ 3975 h 3975"/>
                <a:gd name="T66" fmla="*/ 1087 w 3056"/>
                <a:gd name="T67" fmla="*/ 3946 h 3975"/>
                <a:gd name="T68" fmla="*/ 680 w 3056"/>
                <a:gd name="T69" fmla="*/ 3862 h 3975"/>
                <a:gd name="T70" fmla="*/ 285 w 3056"/>
                <a:gd name="T71" fmla="*/ 3718 h 3975"/>
                <a:gd name="T72" fmla="*/ 203 w 3056"/>
                <a:gd name="T73" fmla="*/ 3665 h 3975"/>
                <a:gd name="T74" fmla="*/ 150 w 3056"/>
                <a:gd name="T75" fmla="*/ 3568 h 3975"/>
                <a:gd name="T76" fmla="*/ 2 w 3056"/>
                <a:gd name="T77" fmla="*/ 554 h 3975"/>
                <a:gd name="T78" fmla="*/ 24 w 3056"/>
                <a:gd name="T79" fmla="*/ 469 h 3975"/>
                <a:gd name="T80" fmla="*/ 78 w 3056"/>
                <a:gd name="T81" fmla="*/ 397 h 3975"/>
                <a:gd name="T82" fmla="*/ 373 w 3056"/>
                <a:gd name="T83" fmla="*/ 248 h 3975"/>
                <a:gd name="T84" fmla="*/ 792 w 3056"/>
                <a:gd name="T85" fmla="*/ 102 h 3975"/>
                <a:gd name="T86" fmla="*/ 1225 w 3056"/>
                <a:gd name="T87" fmla="*/ 20 h 39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3056" h="3975">
                  <a:moveTo>
                    <a:pt x="1517" y="137"/>
                  </a:moveTo>
                  <a:lnTo>
                    <a:pt x="1378" y="143"/>
                  </a:lnTo>
                  <a:lnTo>
                    <a:pt x="1239" y="156"/>
                  </a:lnTo>
                  <a:lnTo>
                    <a:pt x="1101" y="176"/>
                  </a:lnTo>
                  <a:lnTo>
                    <a:pt x="964" y="202"/>
                  </a:lnTo>
                  <a:lnTo>
                    <a:pt x="828" y="234"/>
                  </a:lnTo>
                  <a:lnTo>
                    <a:pt x="693" y="274"/>
                  </a:lnTo>
                  <a:lnTo>
                    <a:pt x="560" y="320"/>
                  </a:lnTo>
                  <a:lnTo>
                    <a:pt x="429" y="372"/>
                  </a:lnTo>
                  <a:lnTo>
                    <a:pt x="301" y="431"/>
                  </a:lnTo>
                  <a:lnTo>
                    <a:pt x="174" y="497"/>
                  </a:lnTo>
                  <a:lnTo>
                    <a:pt x="163" y="508"/>
                  </a:lnTo>
                  <a:lnTo>
                    <a:pt x="153" y="521"/>
                  </a:lnTo>
                  <a:lnTo>
                    <a:pt x="145" y="539"/>
                  </a:lnTo>
                  <a:lnTo>
                    <a:pt x="141" y="556"/>
                  </a:lnTo>
                  <a:lnTo>
                    <a:pt x="139" y="574"/>
                  </a:lnTo>
                  <a:lnTo>
                    <a:pt x="279" y="3524"/>
                  </a:lnTo>
                  <a:lnTo>
                    <a:pt x="280" y="3540"/>
                  </a:lnTo>
                  <a:lnTo>
                    <a:pt x="285" y="3553"/>
                  </a:lnTo>
                  <a:lnTo>
                    <a:pt x="293" y="3565"/>
                  </a:lnTo>
                  <a:lnTo>
                    <a:pt x="305" y="3573"/>
                  </a:lnTo>
                  <a:lnTo>
                    <a:pt x="320" y="3580"/>
                  </a:lnTo>
                  <a:lnTo>
                    <a:pt x="341" y="3586"/>
                  </a:lnTo>
                  <a:lnTo>
                    <a:pt x="469" y="3640"/>
                  </a:lnTo>
                  <a:lnTo>
                    <a:pt x="599" y="3686"/>
                  </a:lnTo>
                  <a:lnTo>
                    <a:pt x="731" y="3728"/>
                  </a:lnTo>
                  <a:lnTo>
                    <a:pt x="864" y="3761"/>
                  </a:lnTo>
                  <a:lnTo>
                    <a:pt x="1000" y="3788"/>
                  </a:lnTo>
                  <a:lnTo>
                    <a:pt x="1135" y="3810"/>
                  </a:lnTo>
                  <a:lnTo>
                    <a:pt x="1272" y="3825"/>
                  </a:lnTo>
                  <a:lnTo>
                    <a:pt x="1409" y="3832"/>
                  </a:lnTo>
                  <a:lnTo>
                    <a:pt x="1546" y="3833"/>
                  </a:lnTo>
                  <a:lnTo>
                    <a:pt x="1683" y="3827"/>
                  </a:lnTo>
                  <a:lnTo>
                    <a:pt x="1818" y="3816"/>
                  </a:lnTo>
                  <a:lnTo>
                    <a:pt x="1954" y="3797"/>
                  </a:lnTo>
                  <a:lnTo>
                    <a:pt x="2089" y="3771"/>
                  </a:lnTo>
                  <a:lnTo>
                    <a:pt x="2222" y="3740"/>
                  </a:lnTo>
                  <a:lnTo>
                    <a:pt x="2354" y="3701"/>
                  </a:lnTo>
                  <a:lnTo>
                    <a:pt x="2484" y="3657"/>
                  </a:lnTo>
                  <a:lnTo>
                    <a:pt x="2612" y="3604"/>
                  </a:lnTo>
                  <a:lnTo>
                    <a:pt x="2737" y="3547"/>
                  </a:lnTo>
                  <a:lnTo>
                    <a:pt x="2861" y="3483"/>
                  </a:lnTo>
                  <a:lnTo>
                    <a:pt x="2882" y="3468"/>
                  </a:lnTo>
                  <a:lnTo>
                    <a:pt x="2897" y="3456"/>
                  </a:lnTo>
                  <a:lnTo>
                    <a:pt x="2907" y="3443"/>
                  </a:lnTo>
                  <a:lnTo>
                    <a:pt x="2914" y="3425"/>
                  </a:lnTo>
                  <a:lnTo>
                    <a:pt x="2916" y="3405"/>
                  </a:lnTo>
                  <a:lnTo>
                    <a:pt x="2777" y="442"/>
                  </a:lnTo>
                  <a:lnTo>
                    <a:pt x="2776" y="426"/>
                  </a:lnTo>
                  <a:lnTo>
                    <a:pt x="2771" y="412"/>
                  </a:lnTo>
                  <a:lnTo>
                    <a:pt x="2762" y="401"/>
                  </a:lnTo>
                  <a:lnTo>
                    <a:pt x="2751" y="392"/>
                  </a:lnTo>
                  <a:lnTo>
                    <a:pt x="2736" y="386"/>
                  </a:lnTo>
                  <a:lnTo>
                    <a:pt x="2607" y="331"/>
                  </a:lnTo>
                  <a:lnTo>
                    <a:pt x="2475" y="283"/>
                  </a:lnTo>
                  <a:lnTo>
                    <a:pt x="2342" y="242"/>
                  </a:lnTo>
                  <a:lnTo>
                    <a:pt x="2206" y="208"/>
                  </a:lnTo>
                  <a:lnTo>
                    <a:pt x="2070" y="181"/>
                  </a:lnTo>
                  <a:lnTo>
                    <a:pt x="1933" y="160"/>
                  </a:lnTo>
                  <a:lnTo>
                    <a:pt x="1795" y="145"/>
                  </a:lnTo>
                  <a:lnTo>
                    <a:pt x="1655" y="138"/>
                  </a:lnTo>
                  <a:lnTo>
                    <a:pt x="1517" y="137"/>
                  </a:lnTo>
                  <a:close/>
                  <a:moveTo>
                    <a:pt x="1516" y="0"/>
                  </a:moveTo>
                  <a:lnTo>
                    <a:pt x="1662" y="0"/>
                  </a:lnTo>
                  <a:lnTo>
                    <a:pt x="1807" y="8"/>
                  </a:lnTo>
                  <a:lnTo>
                    <a:pt x="1951" y="23"/>
                  </a:lnTo>
                  <a:lnTo>
                    <a:pt x="2096" y="44"/>
                  </a:lnTo>
                  <a:lnTo>
                    <a:pt x="2239" y="74"/>
                  </a:lnTo>
                  <a:lnTo>
                    <a:pt x="2379" y="110"/>
                  </a:lnTo>
                  <a:lnTo>
                    <a:pt x="2520" y="152"/>
                  </a:lnTo>
                  <a:lnTo>
                    <a:pt x="2657" y="203"/>
                  </a:lnTo>
                  <a:lnTo>
                    <a:pt x="2792" y="260"/>
                  </a:lnTo>
                  <a:lnTo>
                    <a:pt x="2822" y="275"/>
                  </a:lnTo>
                  <a:lnTo>
                    <a:pt x="2849" y="294"/>
                  </a:lnTo>
                  <a:lnTo>
                    <a:pt x="2873" y="316"/>
                  </a:lnTo>
                  <a:lnTo>
                    <a:pt x="2892" y="342"/>
                  </a:lnTo>
                  <a:lnTo>
                    <a:pt x="2905" y="371"/>
                  </a:lnTo>
                  <a:lnTo>
                    <a:pt x="2914" y="402"/>
                  </a:lnTo>
                  <a:lnTo>
                    <a:pt x="2916" y="434"/>
                  </a:lnTo>
                  <a:lnTo>
                    <a:pt x="3056" y="3405"/>
                  </a:lnTo>
                  <a:lnTo>
                    <a:pt x="3053" y="3438"/>
                  </a:lnTo>
                  <a:lnTo>
                    <a:pt x="3047" y="3470"/>
                  </a:lnTo>
                  <a:lnTo>
                    <a:pt x="3036" y="3501"/>
                  </a:lnTo>
                  <a:lnTo>
                    <a:pt x="3021" y="3529"/>
                  </a:lnTo>
                  <a:lnTo>
                    <a:pt x="3002" y="3555"/>
                  </a:lnTo>
                  <a:lnTo>
                    <a:pt x="2979" y="3576"/>
                  </a:lnTo>
                  <a:lnTo>
                    <a:pt x="2951" y="3593"/>
                  </a:lnTo>
                  <a:lnTo>
                    <a:pt x="2930" y="3607"/>
                  </a:lnTo>
                  <a:lnTo>
                    <a:pt x="2808" y="3670"/>
                  </a:lnTo>
                  <a:lnTo>
                    <a:pt x="2684" y="3728"/>
                  </a:lnTo>
                  <a:lnTo>
                    <a:pt x="2557" y="3780"/>
                  </a:lnTo>
                  <a:lnTo>
                    <a:pt x="2429" y="3825"/>
                  </a:lnTo>
                  <a:lnTo>
                    <a:pt x="2298" y="3864"/>
                  </a:lnTo>
                  <a:lnTo>
                    <a:pt x="2168" y="3898"/>
                  </a:lnTo>
                  <a:lnTo>
                    <a:pt x="2036" y="3925"/>
                  </a:lnTo>
                  <a:lnTo>
                    <a:pt x="1903" y="3948"/>
                  </a:lnTo>
                  <a:lnTo>
                    <a:pt x="1769" y="3963"/>
                  </a:lnTo>
                  <a:lnTo>
                    <a:pt x="1634" y="3973"/>
                  </a:lnTo>
                  <a:lnTo>
                    <a:pt x="1500" y="3975"/>
                  </a:lnTo>
                  <a:lnTo>
                    <a:pt x="1362" y="3973"/>
                  </a:lnTo>
                  <a:lnTo>
                    <a:pt x="1224" y="3963"/>
                  </a:lnTo>
                  <a:lnTo>
                    <a:pt x="1087" y="3946"/>
                  </a:lnTo>
                  <a:lnTo>
                    <a:pt x="950" y="3925"/>
                  </a:lnTo>
                  <a:lnTo>
                    <a:pt x="815" y="3897"/>
                  </a:lnTo>
                  <a:lnTo>
                    <a:pt x="680" y="3862"/>
                  </a:lnTo>
                  <a:lnTo>
                    <a:pt x="547" y="3821"/>
                  </a:lnTo>
                  <a:lnTo>
                    <a:pt x="415" y="3772"/>
                  </a:lnTo>
                  <a:lnTo>
                    <a:pt x="285" y="3718"/>
                  </a:lnTo>
                  <a:lnTo>
                    <a:pt x="265" y="3711"/>
                  </a:lnTo>
                  <a:lnTo>
                    <a:pt x="231" y="3691"/>
                  </a:lnTo>
                  <a:lnTo>
                    <a:pt x="203" y="3665"/>
                  </a:lnTo>
                  <a:lnTo>
                    <a:pt x="179" y="3637"/>
                  </a:lnTo>
                  <a:lnTo>
                    <a:pt x="162" y="3603"/>
                  </a:lnTo>
                  <a:lnTo>
                    <a:pt x="150" y="3568"/>
                  </a:lnTo>
                  <a:lnTo>
                    <a:pt x="147" y="3531"/>
                  </a:lnTo>
                  <a:lnTo>
                    <a:pt x="0" y="580"/>
                  </a:lnTo>
                  <a:lnTo>
                    <a:pt x="2" y="554"/>
                  </a:lnTo>
                  <a:lnTo>
                    <a:pt x="6" y="525"/>
                  </a:lnTo>
                  <a:lnTo>
                    <a:pt x="14" y="497"/>
                  </a:lnTo>
                  <a:lnTo>
                    <a:pt x="24" y="469"/>
                  </a:lnTo>
                  <a:lnTo>
                    <a:pt x="39" y="443"/>
                  </a:lnTo>
                  <a:lnTo>
                    <a:pt x="56" y="418"/>
                  </a:lnTo>
                  <a:lnTo>
                    <a:pt x="78" y="397"/>
                  </a:lnTo>
                  <a:lnTo>
                    <a:pt x="104" y="378"/>
                  </a:lnTo>
                  <a:lnTo>
                    <a:pt x="238" y="310"/>
                  </a:lnTo>
                  <a:lnTo>
                    <a:pt x="373" y="248"/>
                  </a:lnTo>
                  <a:lnTo>
                    <a:pt x="511" y="193"/>
                  </a:lnTo>
                  <a:lnTo>
                    <a:pt x="650" y="145"/>
                  </a:lnTo>
                  <a:lnTo>
                    <a:pt x="792" y="102"/>
                  </a:lnTo>
                  <a:lnTo>
                    <a:pt x="935" y="69"/>
                  </a:lnTo>
                  <a:lnTo>
                    <a:pt x="1080" y="40"/>
                  </a:lnTo>
                  <a:lnTo>
                    <a:pt x="1225" y="20"/>
                  </a:lnTo>
                  <a:lnTo>
                    <a:pt x="1371" y="7"/>
                  </a:lnTo>
                  <a:lnTo>
                    <a:pt x="151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79" name="Freeform 42">
              <a:extLst>
                <a:ext uri="{FF2B5EF4-FFF2-40B4-BE49-F238E27FC236}">
                  <a16:creationId xmlns:a16="http://schemas.microsoft.com/office/drawing/2014/main" xmlns="" id="{6A3091A3-3FB6-4776-AFD3-02A2C209327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938" y="602"/>
              <a:ext cx="556" cy="556"/>
            </a:xfrm>
            <a:custGeom>
              <a:avLst/>
              <a:gdLst>
                <a:gd name="T0" fmla="*/ 247 w 556"/>
                <a:gd name="T1" fmla="*/ 143 h 556"/>
                <a:gd name="T2" fmla="*/ 192 w 556"/>
                <a:gd name="T3" fmla="*/ 169 h 556"/>
                <a:gd name="T4" fmla="*/ 153 w 556"/>
                <a:gd name="T5" fmla="*/ 217 h 556"/>
                <a:gd name="T6" fmla="*/ 140 w 556"/>
                <a:gd name="T7" fmla="*/ 277 h 556"/>
                <a:gd name="T8" fmla="*/ 153 w 556"/>
                <a:gd name="T9" fmla="*/ 338 h 556"/>
                <a:gd name="T10" fmla="*/ 192 w 556"/>
                <a:gd name="T11" fmla="*/ 386 h 556"/>
                <a:gd name="T12" fmla="*/ 247 w 556"/>
                <a:gd name="T13" fmla="*/ 413 h 556"/>
                <a:gd name="T14" fmla="*/ 310 w 556"/>
                <a:gd name="T15" fmla="*/ 413 h 556"/>
                <a:gd name="T16" fmla="*/ 365 w 556"/>
                <a:gd name="T17" fmla="*/ 386 h 556"/>
                <a:gd name="T18" fmla="*/ 403 w 556"/>
                <a:gd name="T19" fmla="*/ 338 h 556"/>
                <a:gd name="T20" fmla="*/ 417 w 556"/>
                <a:gd name="T21" fmla="*/ 277 h 556"/>
                <a:gd name="T22" fmla="*/ 403 w 556"/>
                <a:gd name="T23" fmla="*/ 217 h 556"/>
                <a:gd name="T24" fmla="*/ 365 w 556"/>
                <a:gd name="T25" fmla="*/ 169 h 556"/>
                <a:gd name="T26" fmla="*/ 310 w 556"/>
                <a:gd name="T27" fmla="*/ 143 h 556"/>
                <a:gd name="T28" fmla="*/ 279 w 556"/>
                <a:gd name="T29" fmla="*/ 0 h 556"/>
                <a:gd name="T30" fmla="*/ 366 w 556"/>
                <a:gd name="T31" fmla="*/ 15 h 556"/>
                <a:gd name="T32" fmla="*/ 442 w 556"/>
                <a:gd name="T33" fmla="*/ 53 h 556"/>
                <a:gd name="T34" fmla="*/ 503 w 556"/>
                <a:gd name="T35" fmla="*/ 114 h 556"/>
                <a:gd name="T36" fmla="*/ 543 w 556"/>
                <a:gd name="T37" fmla="*/ 190 h 556"/>
                <a:gd name="T38" fmla="*/ 556 w 556"/>
                <a:gd name="T39" fmla="*/ 277 h 556"/>
                <a:gd name="T40" fmla="*/ 543 w 556"/>
                <a:gd name="T41" fmla="*/ 365 h 556"/>
                <a:gd name="T42" fmla="*/ 503 w 556"/>
                <a:gd name="T43" fmla="*/ 441 h 556"/>
                <a:gd name="T44" fmla="*/ 442 w 556"/>
                <a:gd name="T45" fmla="*/ 502 h 556"/>
                <a:gd name="T46" fmla="*/ 366 w 556"/>
                <a:gd name="T47" fmla="*/ 541 h 556"/>
                <a:gd name="T48" fmla="*/ 279 w 556"/>
                <a:gd name="T49" fmla="*/ 556 h 556"/>
                <a:gd name="T50" fmla="*/ 191 w 556"/>
                <a:gd name="T51" fmla="*/ 541 h 556"/>
                <a:gd name="T52" fmla="*/ 115 w 556"/>
                <a:gd name="T53" fmla="*/ 502 h 556"/>
                <a:gd name="T54" fmla="*/ 55 w 556"/>
                <a:gd name="T55" fmla="*/ 441 h 556"/>
                <a:gd name="T56" fmla="*/ 15 w 556"/>
                <a:gd name="T57" fmla="*/ 365 h 556"/>
                <a:gd name="T58" fmla="*/ 0 w 556"/>
                <a:gd name="T59" fmla="*/ 277 h 556"/>
                <a:gd name="T60" fmla="*/ 15 w 556"/>
                <a:gd name="T61" fmla="*/ 190 h 556"/>
                <a:gd name="T62" fmla="*/ 55 w 556"/>
                <a:gd name="T63" fmla="*/ 114 h 556"/>
                <a:gd name="T64" fmla="*/ 115 w 556"/>
                <a:gd name="T65" fmla="*/ 53 h 556"/>
                <a:gd name="T66" fmla="*/ 191 w 556"/>
                <a:gd name="T67" fmla="*/ 15 h 556"/>
                <a:gd name="T68" fmla="*/ 279 w 556"/>
                <a:gd name="T69" fmla="*/ 0 h 5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556" h="556">
                  <a:moveTo>
                    <a:pt x="279" y="139"/>
                  </a:moveTo>
                  <a:lnTo>
                    <a:pt x="247" y="143"/>
                  </a:lnTo>
                  <a:lnTo>
                    <a:pt x="218" y="153"/>
                  </a:lnTo>
                  <a:lnTo>
                    <a:pt x="192" y="169"/>
                  </a:lnTo>
                  <a:lnTo>
                    <a:pt x="171" y="191"/>
                  </a:lnTo>
                  <a:lnTo>
                    <a:pt x="153" y="217"/>
                  </a:lnTo>
                  <a:lnTo>
                    <a:pt x="143" y="246"/>
                  </a:lnTo>
                  <a:lnTo>
                    <a:pt x="140" y="277"/>
                  </a:lnTo>
                  <a:lnTo>
                    <a:pt x="143" y="309"/>
                  </a:lnTo>
                  <a:lnTo>
                    <a:pt x="153" y="338"/>
                  </a:lnTo>
                  <a:lnTo>
                    <a:pt x="171" y="364"/>
                  </a:lnTo>
                  <a:lnTo>
                    <a:pt x="192" y="386"/>
                  </a:lnTo>
                  <a:lnTo>
                    <a:pt x="218" y="403"/>
                  </a:lnTo>
                  <a:lnTo>
                    <a:pt x="247" y="413"/>
                  </a:lnTo>
                  <a:lnTo>
                    <a:pt x="279" y="416"/>
                  </a:lnTo>
                  <a:lnTo>
                    <a:pt x="310" y="413"/>
                  </a:lnTo>
                  <a:lnTo>
                    <a:pt x="340" y="403"/>
                  </a:lnTo>
                  <a:lnTo>
                    <a:pt x="365" y="386"/>
                  </a:lnTo>
                  <a:lnTo>
                    <a:pt x="387" y="364"/>
                  </a:lnTo>
                  <a:lnTo>
                    <a:pt x="403" y="338"/>
                  </a:lnTo>
                  <a:lnTo>
                    <a:pt x="413" y="309"/>
                  </a:lnTo>
                  <a:lnTo>
                    <a:pt x="417" y="277"/>
                  </a:lnTo>
                  <a:lnTo>
                    <a:pt x="413" y="246"/>
                  </a:lnTo>
                  <a:lnTo>
                    <a:pt x="403" y="217"/>
                  </a:lnTo>
                  <a:lnTo>
                    <a:pt x="387" y="191"/>
                  </a:lnTo>
                  <a:lnTo>
                    <a:pt x="365" y="169"/>
                  </a:lnTo>
                  <a:lnTo>
                    <a:pt x="340" y="153"/>
                  </a:lnTo>
                  <a:lnTo>
                    <a:pt x="310" y="143"/>
                  </a:lnTo>
                  <a:lnTo>
                    <a:pt x="279" y="139"/>
                  </a:lnTo>
                  <a:close/>
                  <a:moveTo>
                    <a:pt x="279" y="0"/>
                  </a:moveTo>
                  <a:lnTo>
                    <a:pt x="324" y="3"/>
                  </a:lnTo>
                  <a:lnTo>
                    <a:pt x="366" y="15"/>
                  </a:lnTo>
                  <a:lnTo>
                    <a:pt x="406" y="31"/>
                  </a:lnTo>
                  <a:lnTo>
                    <a:pt x="442" y="53"/>
                  </a:lnTo>
                  <a:lnTo>
                    <a:pt x="474" y="82"/>
                  </a:lnTo>
                  <a:lnTo>
                    <a:pt x="503" y="114"/>
                  </a:lnTo>
                  <a:lnTo>
                    <a:pt x="525" y="150"/>
                  </a:lnTo>
                  <a:lnTo>
                    <a:pt x="543" y="190"/>
                  </a:lnTo>
                  <a:lnTo>
                    <a:pt x="552" y="232"/>
                  </a:lnTo>
                  <a:lnTo>
                    <a:pt x="556" y="277"/>
                  </a:lnTo>
                  <a:lnTo>
                    <a:pt x="552" y="323"/>
                  </a:lnTo>
                  <a:lnTo>
                    <a:pt x="543" y="365"/>
                  </a:lnTo>
                  <a:lnTo>
                    <a:pt x="525" y="405"/>
                  </a:lnTo>
                  <a:lnTo>
                    <a:pt x="503" y="441"/>
                  </a:lnTo>
                  <a:lnTo>
                    <a:pt x="474" y="474"/>
                  </a:lnTo>
                  <a:lnTo>
                    <a:pt x="442" y="502"/>
                  </a:lnTo>
                  <a:lnTo>
                    <a:pt x="406" y="525"/>
                  </a:lnTo>
                  <a:lnTo>
                    <a:pt x="366" y="541"/>
                  </a:lnTo>
                  <a:lnTo>
                    <a:pt x="324" y="552"/>
                  </a:lnTo>
                  <a:lnTo>
                    <a:pt x="279" y="556"/>
                  </a:lnTo>
                  <a:lnTo>
                    <a:pt x="234" y="552"/>
                  </a:lnTo>
                  <a:lnTo>
                    <a:pt x="191" y="541"/>
                  </a:lnTo>
                  <a:lnTo>
                    <a:pt x="151" y="525"/>
                  </a:lnTo>
                  <a:lnTo>
                    <a:pt x="115" y="502"/>
                  </a:lnTo>
                  <a:lnTo>
                    <a:pt x="82" y="474"/>
                  </a:lnTo>
                  <a:lnTo>
                    <a:pt x="55" y="441"/>
                  </a:lnTo>
                  <a:lnTo>
                    <a:pt x="31" y="405"/>
                  </a:lnTo>
                  <a:lnTo>
                    <a:pt x="15" y="365"/>
                  </a:lnTo>
                  <a:lnTo>
                    <a:pt x="4" y="323"/>
                  </a:lnTo>
                  <a:lnTo>
                    <a:pt x="0" y="277"/>
                  </a:lnTo>
                  <a:lnTo>
                    <a:pt x="4" y="232"/>
                  </a:lnTo>
                  <a:lnTo>
                    <a:pt x="15" y="190"/>
                  </a:lnTo>
                  <a:lnTo>
                    <a:pt x="31" y="150"/>
                  </a:lnTo>
                  <a:lnTo>
                    <a:pt x="55" y="114"/>
                  </a:lnTo>
                  <a:lnTo>
                    <a:pt x="82" y="82"/>
                  </a:lnTo>
                  <a:lnTo>
                    <a:pt x="115" y="53"/>
                  </a:lnTo>
                  <a:lnTo>
                    <a:pt x="151" y="31"/>
                  </a:lnTo>
                  <a:lnTo>
                    <a:pt x="191" y="15"/>
                  </a:lnTo>
                  <a:lnTo>
                    <a:pt x="234" y="3"/>
                  </a:lnTo>
                  <a:lnTo>
                    <a:pt x="27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80" name="Freeform 43">
              <a:extLst>
                <a:ext uri="{FF2B5EF4-FFF2-40B4-BE49-F238E27FC236}">
                  <a16:creationId xmlns:a16="http://schemas.microsoft.com/office/drawing/2014/main" xmlns="" id="{65454D95-4775-4FDA-9383-66F64043054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60" y="113"/>
              <a:ext cx="2399" cy="3975"/>
            </a:xfrm>
            <a:custGeom>
              <a:avLst/>
              <a:gdLst>
                <a:gd name="T0" fmla="*/ 1225 w 2399"/>
                <a:gd name="T1" fmla="*/ 155 h 3975"/>
                <a:gd name="T2" fmla="*/ 802 w 2399"/>
                <a:gd name="T3" fmla="*/ 233 h 3975"/>
                <a:gd name="T4" fmla="*/ 634 w 2399"/>
                <a:gd name="T5" fmla="*/ 292 h 3975"/>
                <a:gd name="T6" fmla="*/ 142 w 2399"/>
                <a:gd name="T7" fmla="*/ 3238 h 3975"/>
                <a:gd name="T8" fmla="*/ 149 w 2399"/>
                <a:gd name="T9" fmla="*/ 3281 h 3975"/>
                <a:gd name="T10" fmla="*/ 190 w 2399"/>
                <a:gd name="T11" fmla="*/ 3314 h 3975"/>
                <a:gd name="T12" fmla="*/ 501 w 2399"/>
                <a:gd name="T13" fmla="*/ 3510 h 3975"/>
                <a:gd name="T14" fmla="*/ 833 w 2399"/>
                <a:gd name="T15" fmla="*/ 3661 h 3975"/>
                <a:gd name="T16" fmla="*/ 1053 w 2399"/>
                <a:gd name="T17" fmla="*/ 3710 h 3975"/>
                <a:gd name="T18" fmla="*/ 898 w 2399"/>
                <a:gd name="T19" fmla="*/ 704 h 3975"/>
                <a:gd name="T20" fmla="*/ 912 w 2399"/>
                <a:gd name="T21" fmla="*/ 621 h 3975"/>
                <a:gd name="T22" fmla="*/ 954 w 2399"/>
                <a:gd name="T23" fmla="*/ 542 h 3975"/>
                <a:gd name="T24" fmla="*/ 1126 w 2399"/>
                <a:gd name="T25" fmla="*/ 438 h 3975"/>
                <a:gd name="T26" fmla="*/ 1510 w 2399"/>
                <a:gd name="T27" fmla="*/ 281 h 3975"/>
                <a:gd name="T28" fmla="*/ 1912 w 2399"/>
                <a:gd name="T29" fmla="*/ 177 h 3975"/>
                <a:gd name="T30" fmla="*/ 1612 w 2399"/>
                <a:gd name="T31" fmla="*/ 144 h 3975"/>
                <a:gd name="T32" fmla="*/ 1628 w 2399"/>
                <a:gd name="T33" fmla="*/ 2 h 3975"/>
                <a:gd name="T34" fmla="*/ 2063 w 2399"/>
                <a:gd name="T35" fmla="*/ 52 h 3975"/>
                <a:gd name="T36" fmla="*/ 2366 w 2399"/>
                <a:gd name="T37" fmla="*/ 127 h 3975"/>
                <a:gd name="T38" fmla="*/ 2397 w 2399"/>
                <a:gd name="T39" fmla="*/ 164 h 3975"/>
                <a:gd name="T40" fmla="*/ 2392 w 2399"/>
                <a:gd name="T41" fmla="*/ 218 h 3975"/>
                <a:gd name="T42" fmla="*/ 2352 w 2399"/>
                <a:gd name="T43" fmla="*/ 256 h 3975"/>
                <a:gd name="T44" fmla="*/ 2073 w 2399"/>
                <a:gd name="T45" fmla="*/ 285 h 3975"/>
                <a:gd name="T46" fmla="*/ 1685 w 2399"/>
                <a:gd name="T47" fmla="*/ 368 h 3975"/>
                <a:gd name="T48" fmla="*/ 1311 w 2399"/>
                <a:gd name="T49" fmla="*/ 502 h 3975"/>
                <a:gd name="T50" fmla="*/ 1061 w 2399"/>
                <a:gd name="T51" fmla="*/ 632 h 3975"/>
                <a:gd name="T52" fmla="*/ 1039 w 2399"/>
                <a:gd name="T53" fmla="*/ 680 h 3975"/>
                <a:gd name="T54" fmla="*/ 1179 w 2399"/>
                <a:gd name="T55" fmla="*/ 3666 h 3975"/>
                <a:gd name="T56" fmla="*/ 1200 w 2399"/>
                <a:gd name="T57" fmla="*/ 3700 h 3975"/>
                <a:gd name="T58" fmla="*/ 1206 w 2399"/>
                <a:gd name="T59" fmla="*/ 3704 h 3975"/>
                <a:gd name="T60" fmla="*/ 1231 w 2399"/>
                <a:gd name="T61" fmla="*/ 3710 h 3975"/>
                <a:gd name="T62" fmla="*/ 1235 w 2399"/>
                <a:gd name="T63" fmla="*/ 3711 h 3975"/>
                <a:gd name="T64" fmla="*/ 1239 w 2399"/>
                <a:gd name="T65" fmla="*/ 3717 h 3975"/>
                <a:gd name="T66" fmla="*/ 1398 w 2399"/>
                <a:gd name="T67" fmla="*/ 3779 h 3975"/>
                <a:gd name="T68" fmla="*/ 1461 w 2399"/>
                <a:gd name="T69" fmla="*/ 3801 h 3975"/>
                <a:gd name="T70" fmla="*/ 1588 w 2399"/>
                <a:gd name="T71" fmla="*/ 3843 h 3975"/>
                <a:gd name="T72" fmla="*/ 1619 w 2399"/>
                <a:gd name="T73" fmla="*/ 3881 h 3975"/>
                <a:gd name="T74" fmla="*/ 1614 w 2399"/>
                <a:gd name="T75" fmla="*/ 3937 h 3975"/>
                <a:gd name="T76" fmla="*/ 1575 w 2399"/>
                <a:gd name="T77" fmla="*/ 3972 h 3975"/>
                <a:gd name="T78" fmla="*/ 1409 w 2399"/>
                <a:gd name="T79" fmla="*/ 3957 h 3975"/>
                <a:gd name="T80" fmla="*/ 994 w 2399"/>
                <a:gd name="T81" fmla="*/ 3865 h 3975"/>
                <a:gd name="T82" fmla="*/ 597 w 2399"/>
                <a:gd name="T83" fmla="*/ 3713 h 3975"/>
                <a:gd name="T84" fmla="*/ 224 w 2399"/>
                <a:gd name="T85" fmla="*/ 3506 h 3975"/>
                <a:gd name="T86" fmla="*/ 57 w 2399"/>
                <a:gd name="T87" fmla="*/ 3385 h 3975"/>
                <a:gd name="T88" fmla="*/ 5 w 2399"/>
                <a:gd name="T89" fmla="*/ 3286 h 3975"/>
                <a:gd name="T90" fmla="*/ 483 w 2399"/>
                <a:gd name="T91" fmla="*/ 301 h 3975"/>
                <a:gd name="T92" fmla="*/ 531 w 2399"/>
                <a:gd name="T93" fmla="*/ 200 h 3975"/>
                <a:gd name="T94" fmla="*/ 621 w 2399"/>
                <a:gd name="T95" fmla="*/ 134 h 3975"/>
                <a:gd name="T96" fmla="*/ 1048 w 2399"/>
                <a:gd name="T97" fmla="*/ 36 h 3975"/>
                <a:gd name="T98" fmla="*/ 1483 w 2399"/>
                <a:gd name="T99" fmla="*/ 0 h 39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2399" h="3975">
                  <a:moveTo>
                    <a:pt x="1510" y="142"/>
                  </a:moveTo>
                  <a:lnTo>
                    <a:pt x="1367" y="145"/>
                  </a:lnTo>
                  <a:lnTo>
                    <a:pt x="1225" y="155"/>
                  </a:lnTo>
                  <a:lnTo>
                    <a:pt x="1083" y="174"/>
                  </a:lnTo>
                  <a:lnTo>
                    <a:pt x="943" y="199"/>
                  </a:lnTo>
                  <a:lnTo>
                    <a:pt x="802" y="233"/>
                  </a:lnTo>
                  <a:lnTo>
                    <a:pt x="663" y="274"/>
                  </a:lnTo>
                  <a:lnTo>
                    <a:pt x="647" y="281"/>
                  </a:lnTo>
                  <a:lnTo>
                    <a:pt x="634" y="292"/>
                  </a:lnTo>
                  <a:lnTo>
                    <a:pt x="624" y="307"/>
                  </a:lnTo>
                  <a:lnTo>
                    <a:pt x="621" y="322"/>
                  </a:lnTo>
                  <a:lnTo>
                    <a:pt x="142" y="3238"/>
                  </a:lnTo>
                  <a:lnTo>
                    <a:pt x="141" y="3255"/>
                  </a:lnTo>
                  <a:lnTo>
                    <a:pt x="143" y="3268"/>
                  </a:lnTo>
                  <a:lnTo>
                    <a:pt x="149" y="3281"/>
                  </a:lnTo>
                  <a:lnTo>
                    <a:pt x="158" y="3292"/>
                  </a:lnTo>
                  <a:lnTo>
                    <a:pt x="169" y="3301"/>
                  </a:lnTo>
                  <a:lnTo>
                    <a:pt x="190" y="3314"/>
                  </a:lnTo>
                  <a:lnTo>
                    <a:pt x="291" y="3385"/>
                  </a:lnTo>
                  <a:lnTo>
                    <a:pt x="394" y="3450"/>
                  </a:lnTo>
                  <a:lnTo>
                    <a:pt x="501" y="3510"/>
                  </a:lnTo>
                  <a:lnTo>
                    <a:pt x="609" y="3565"/>
                  </a:lnTo>
                  <a:lnTo>
                    <a:pt x="720" y="3615"/>
                  </a:lnTo>
                  <a:lnTo>
                    <a:pt x="833" y="3661"/>
                  </a:lnTo>
                  <a:lnTo>
                    <a:pt x="949" y="3702"/>
                  </a:lnTo>
                  <a:lnTo>
                    <a:pt x="1065" y="3738"/>
                  </a:lnTo>
                  <a:lnTo>
                    <a:pt x="1053" y="3710"/>
                  </a:lnTo>
                  <a:lnTo>
                    <a:pt x="1045" y="3680"/>
                  </a:lnTo>
                  <a:lnTo>
                    <a:pt x="1037" y="3648"/>
                  </a:lnTo>
                  <a:lnTo>
                    <a:pt x="898" y="704"/>
                  </a:lnTo>
                  <a:lnTo>
                    <a:pt x="900" y="678"/>
                  </a:lnTo>
                  <a:lnTo>
                    <a:pt x="904" y="649"/>
                  </a:lnTo>
                  <a:lnTo>
                    <a:pt x="912" y="621"/>
                  </a:lnTo>
                  <a:lnTo>
                    <a:pt x="922" y="593"/>
                  </a:lnTo>
                  <a:lnTo>
                    <a:pt x="937" y="567"/>
                  </a:lnTo>
                  <a:lnTo>
                    <a:pt x="954" y="542"/>
                  </a:lnTo>
                  <a:lnTo>
                    <a:pt x="976" y="521"/>
                  </a:lnTo>
                  <a:lnTo>
                    <a:pt x="1002" y="502"/>
                  </a:lnTo>
                  <a:lnTo>
                    <a:pt x="1126" y="438"/>
                  </a:lnTo>
                  <a:lnTo>
                    <a:pt x="1251" y="379"/>
                  </a:lnTo>
                  <a:lnTo>
                    <a:pt x="1379" y="327"/>
                  </a:lnTo>
                  <a:lnTo>
                    <a:pt x="1510" y="281"/>
                  </a:lnTo>
                  <a:lnTo>
                    <a:pt x="1642" y="241"/>
                  </a:lnTo>
                  <a:lnTo>
                    <a:pt x="1776" y="206"/>
                  </a:lnTo>
                  <a:lnTo>
                    <a:pt x="1912" y="177"/>
                  </a:lnTo>
                  <a:lnTo>
                    <a:pt x="1813" y="163"/>
                  </a:lnTo>
                  <a:lnTo>
                    <a:pt x="1714" y="152"/>
                  </a:lnTo>
                  <a:lnTo>
                    <a:pt x="1612" y="144"/>
                  </a:lnTo>
                  <a:lnTo>
                    <a:pt x="1510" y="142"/>
                  </a:lnTo>
                  <a:close/>
                  <a:moveTo>
                    <a:pt x="1483" y="0"/>
                  </a:moveTo>
                  <a:lnTo>
                    <a:pt x="1628" y="2"/>
                  </a:lnTo>
                  <a:lnTo>
                    <a:pt x="1774" y="12"/>
                  </a:lnTo>
                  <a:lnTo>
                    <a:pt x="1918" y="29"/>
                  </a:lnTo>
                  <a:lnTo>
                    <a:pt x="2063" y="52"/>
                  </a:lnTo>
                  <a:lnTo>
                    <a:pt x="2206" y="83"/>
                  </a:lnTo>
                  <a:lnTo>
                    <a:pt x="2349" y="121"/>
                  </a:lnTo>
                  <a:lnTo>
                    <a:pt x="2366" y="127"/>
                  </a:lnTo>
                  <a:lnTo>
                    <a:pt x="2379" y="137"/>
                  </a:lnTo>
                  <a:lnTo>
                    <a:pt x="2389" y="149"/>
                  </a:lnTo>
                  <a:lnTo>
                    <a:pt x="2397" y="164"/>
                  </a:lnTo>
                  <a:lnTo>
                    <a:pt x="2399" y="180"/>
                  </a:lnTo>
                  <a:lnTo>
                    <a:pt x="2398" y="198"/>
                  </a:lnTo>
                  <a:lnTo>
                    <a:pt x="2392" y="218"/>
                  </a:lnTo>
                  <a:lnTo>
                    <a:pt x="2382" y="234"/>
                  </a:lnTo>
                  <a:lnTo>
                    <a:pt x="2368" y="247"/>
                  </a:lnTo>
                  <a:lnTo>
                    <a:pt x="2352" y="256"/>
                  </a:lnTo>
                  <a:lnTo>
                    <a:pt x="2336" y="260"/>
                  </a:lnTo>
                  <a:lnTo>
                    <a:pt x="2205" y="270"/>
                  </a:lnTo>
                  <a:lnTo>
                    <a:pt x="2073" y="285"/>
                  </a:lnTo>
                  <a:lnTo>
                    <a:pt x="1944" y="306"/>
                  </a:lnTo>
                  <a:lnTo>
                    <a:pt x="1813" y="335"/>
                  </a:lnTo>
                  <a:lnTo>
                    <a:pt x="1685" y="368"/>
                  </a:lnTo>
                  <a:lnTo>
                    <a:pt x="1558" y="407"/>
                  </a:lnTo>
                  <a:lnTo>
                    <a:pt x="1434" y="451"/>
                  </a:lnTo>
                  <a:lnTo>
                    <a:pt x="1311" y="502"/>
                  </a:lnTo>
                  <a:lnTo>
                    <a:pt x="1190" y="560"/>
                  </a:lnTo>
                  <a:lnTo>
                    <a:pt x="1072" y="621"/>
                  </a:lnTo>
                  <a:lnTo>
                    <a:pt x="1061" y="632"/>
                  </a:lnTo>
                  <a:lnTo>
                    <a:pt x="1051" y="645"/>
                  </a:lnTo>
                  <a:lnTo>
                    <a:pt x="1043" y="663"/>
                  </a:lnTo>
                  <a:lnTo>
                    <a:pt x="1039" y="680"/>
                  </a:lnTo>
                  <a:lnTo>
                    <a:pt x="1037" y="698"/>
                  </a:lnTo>
                  <a:lnTo>
                    <a:pt x="1177" y="3648"/>
                  </a:lnTo>
                  <a:lnTo>
                    <a:pt x="1179" y="3666"/>
                  </a:lnTo>
                  <a:lnTo>
                    <a:pt x="1185" y="3682"/>
                  </a:lnTo>
                  <a:lnTo>
                    <a:pt x="1196" y="3696"/>
                  </a:lnTo>
                  <a:lnTo>
                    <a:pt x="1200" y="3700"/>
                  </a:lnTo>
                  <a:lnTo>
                    <a:pt x="1203" y="3701"/>
                  </a:lnTo>
                  <a:lnTo>
                    <a:pt x="1204" y="3702"/>
                  </a:lnTo>
                  <a:lnTo>
                    <a:pt x="1206" y="3704"/>
                  </a:lnTo>
                  <a:lnTo>
                    <a:pt x="1208" y="3704"/>
                  </a:lnTo>
                  <a:lnTo>
                    <a:pt x="1211" y="3704"/>
                  </a:lnTo>
                  <a:lnTo>
                    <a:pt x="1231" y="3710"/>
                  </a:lnTo>
                  <a:lnTo>
                    <a:pt x="1233" y="3710"/>
                  </a:lnTo>
                  <a:lnTo>
                    <a:pt x="1234" y="3711"/>
                  </a:lnTo>
                  <a:lnTo>
                    <a:pt x="1235" y="3711"/>
                  </a:lnTo>
                  <a:lnTo>
                    <a:pt x="1238" y="3712"/>
                  </a:lnTo>
                  <a:lnTo>
                    <a:pt x="1239" y="3715"/>
                  </a:lnTo>
                  <a:lnTo>
                    <a:pt x="1239" y="3717"/>
                  </a:lnTo>
                  <a:lnTo>
                    <a:pt x="1287" y="3738"/>
                  </a:lnTo>
                  <a:lnTo>
                    <a:pt x="1339" y="3758"/>
                  </a:lnTo>
                  <a:lnTo>
                    <a:pt x="1398" y="3779"/>
                  </a:lnTo>
                  <a:lnTo>
                    <a:pt x="1392" y="3814"/>
                  </a:lnTo>
                  <a:lnTo>
                    <a:pt x="1405" y="3779"/>
                  </a:lnTo>
                  <a:lnTo>
                    <a:pt x="1461" y="3801"/>
                  </a:lnTo>
                  <a:lnTo>
                    <a:pt x="1516" y="3819"/>
                  </a:lnTo>
                  <a:lnTo>
                    <a:pt x="1572" y="3835"/>
                  </a:lnTo>
                  <a:lnTo>
                    <a:pt x="1588" y="3843"/>
                  </a:lnTo>
                  <a:lnTo>
                    <a:pt x="1602" y="3854"/>
                  </a:lnTo>
                  <a:lnTo>
                    <a:pt x="1612" y="3866"/>
                  </a:lnTo>
                  <a:lnTo>
                    <a:pt x="1619" y="3881"/>
                  </a:lnTo>
                  <a:lnTo>
                    <a:pt x="1622" y="3899"/>
                  </a:lnTo>
                  <a:lnTo>
                    <a:pt x="1621" y="3919"/>
                  </a:lnTo>
                  <a:lnTo>
                    <a:pt x="1614" y="3937"/>
                  </a:lnTo>
                  <a:lnTo>
                    <a:pt x="1603" y="3953"/>
                  </a:lnTo>
                  <a:lnTo>
                    <a:pt x="1591" y="3965"/>
                  </a:lnTo>
                  <a:lnTo>
                    <a:pt x="1575" y="3972"/>
                  </a:lnTo>
                  <a:lnTo>
                    <a:pt x="1558" y="3975"/>
                  </a:lnTo>
                  <a:lnTo>
                    <a:pt x="1551" y="3975"/>
                  </a:lnTo>
                  <a:lnTo>
                    <a:pt x="1409" y="3957"/>
                  </a:lnTo>
                  <a:lnTo>
                    <a:pt x="1270" y="3934"/>
                  </a:lnTo>
                  <a:lnTo>
                    <a:pt x="1131" y="3903"/>
                  </a:lnTo>
                  <a:lnTo>
                    <a:pt x="994" y="3865"/>
                  </a:lnTo>
                  <a:lnTo>
                    <a:pt x="859" y="3820"/>
                  </a:lnTo>
                  <a:lnTo>
                    <a:pt x="726" y="3769"/>
                  </a:lnTo>
                  <a:lnTo>
                    <a:pt x="597" y="3713"/>
                  </a:lnTo>
                  <a:lnTo>
                    <a:pt x="469" y="3650"/>
                  </a:lnTo>
                  <a:lnTo>
                    <a:pt x="346" y="3580"/>
                  </a:lnTo>
                  <a:lnTo>
                    <a:pt x="224" y="3506"/>
                  </a:lnTo>
                  <a:lnTo>
                    <a:pt x="107" y="3426"/>
                  </a:lnTo>
                  <a:lnTo>
                    <a:pt x="86" y="3411"/>
                  </a:lnTo>
                  <a:lnTo>
                    <a:pt x="57" y="3385"/>
                  </a:lnTo>
                  <a:lnTo>
                    <a:pt x="34" y="3355"/>
                  </a:lnTo>
                  <a:lnTo>
                    <a:pt x="16" y="3322"/>
                  </a:lnTo>
                  <a:lnTo>
                    <a:pt x="5" y="3286"/>
                  </a:lnTo>
                  <a:lnTo>
                    <a:pt x="0" y="3248"/>
                  </a:lnTo>
                  <a:lnTo>
                    <a:pt x="2" y="3210"/>
                  </a:lnTo>
                  <a:lnTo>
                    <a:pt x="483" y="301"/>
                  </a:lnTo>
                  <a:lnTo>
                    <a:pt x="493" y="265"/>
                  </a:lnTo>
                  <a:lnTo>
                    <a:pt x="509" y="230"/>
                  </a:lnTo>
                  <a:lnTo>
                    <a:pt x="531" y="200"/>
                  </a:lnTo>
                  <a:lnTo>
                    <a:pt x="557" y="174"/>
                  </a:lnTo>
                  <a:lnTo>
                    <a:pt x="587" y="152"/>
                  </a:lnTo>
                  <a:lnTo>
                    <a:pt x="621" y="134"/>
                  </a:lnTo>
                  <a:lnTo>
                    <a:pt x="762" y="94"/>
                  </a:lnTo>
                  <a:lnTo>
                    <a:pt x="904" y="62"/>
                  </a:lnTo>
                  <a:lnTo>
                    <a:pt x="1048" y="36"/>
                  </a:lnTo>
                  <a:lnTo>
                    <a:pt x="1193" y="17"/>
                  </a:lnTo>
                  <a:lnTo>
                    <a:pt x="1337" y="5"/>
                  </a:lnTo>
                  <a:lnTo>
                    <a:pt x="148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</p:grpSp>
      <p:grpSp>
        <p:nvGrpSpPr>
          <p:cNvPr id="281" name="Group 32">
            <a:extLst>
              <a:ext uri="{FF2B5EF4-FFF2-40B4-BE49-F238E27FC236}">
                <a16:creationId xmlns:a16="http://schemas.microsoft.com/office/drawing/2014/main" xmlns="" id="{ADBDB7E4-D64F-4B1E-AF9A-FE8222E33AE5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8018337" y="230674"/>
            <a:ext cx="509987" cy="528691"/>
            <a:chOff x="1860" y="113"/>
            <a:chExt cx="3954" cy="4099"/>
          </a:xfrm>
          <a:solidFill>
            <a:schemeClr val="bg1">
              <a:lumMod val="95000"/>
            </a:schemeClr>
          </a:solidFill>
        </p:grpSpPr>
        <p:sp>
          <p:nvSpPr>
            <p:cNvPr id="282" name="Freeform 34">
              <a:extLst>
                <a:ext uri="{FF2B5EF4-FFF2-40B4-BE49-F238E27FC236}">
                  <a16:creationId xmlns:a16="http://schemas.microsoft.com/office/drawing/2014/main" xmlns="" id="{D0F621FE-CF97-442A-A733-26E34D2B60B9}"/>
                </a:ext>
              </a:extLst>
            </p:cNvPr>
            <p:cNvSpPr>
              <a:spLocks/>
            </p:cNvSpPr>
            <p:nvPr/>
          </p:nvSpPr>
          <p:spPr bwMode="auto">
            <a:xfrm>
              <a:off x="2619" y="2497"/>
              <a:ext cx="363" cy="188"/>
            </a:xfrm>
            <a:custGeom>
              <a:avLst/>
              <a:gdLst>
                <a:gd name="T0" fmla="*/ 67 w 363"/>
                <a:gd name="T1" fmla="*/ 0 h 188"/>
                <a:gd name="T2" fmla="*/ 84 w 363"/>
                <a:gd name="T3" fmla="*/ 0 h 188"/>
                <a:gd name="T4" fmla="*/ 306 w 363"/>
                <a:gd name="T5" fmla="*/ 49 h 188"/>
                <a:gd name="T6" fmla="*/ 323 w 363"/>
                <a:gd name="T7" fmla="*/ 55 h 188"/>
                <a:gd name="T8" fmla="*/ 338 w 363"/>
                <a:gd name="T9" fmla="*/ 66 h 188"/>
                <a:gd name="T10" fmla="*/ 349 w 363"/>
                <a:gd name="T11" fmla="*/ 80 h 188"/>
                <a:gd name="T12" fmla="*/ 358 w 363"/>
                <a:gd name="T13" fmla="*/ 97 h 188"/>
                <a:gd name="T14" fmla="*/ 363 w 363"/>
                <a:gd name="T15" fmla="*/ 114 h 188"/>
                <a:gd name="T16" fmla="*/ 362 w 363"/>
                <a:gd name="T17" fmla="*/ 132 h 188"/>
                <a:gd name="T18" fmla="*/ 355 w 363"/>
                <a:gd name="T19" fmla="*/ 152 h 188"/>
                <a:gd name="T20" fmla="*/ 344 w 363"/>
                <a:gd name="T21" fmla="*/ 167 h 188"/>
                <a:gd name="T22" fmla="*/ 329 w 363"/>
                <a:gd name="T23" fmla="*/ 178 h 188"/>
                <a:gd name="T24" fmla="*/ 312 w 363"/>
                <a:gd name="T25" fmla="*/ 185 h 188"/>
                <a:gd name="T26" fmla="*/ 292 w 363"/>
                <a:gd name="T27" fmla="*/ 188 h 188"/>
                <a:gd name="T28" fmla="*/ 288 w 363"/>
                <a:gd name="T29" fmla="*/ 188 h 188"/>
                <a:gd name="T30" fmla="*/ 287 w 363"/>
                <a:gd name="T31" fmla="*/ 188 h 188"/>
                <a:gd name="T32" fmla="*/ 284 w 363"/>
                <a:gd name="T33" fmla="*/ 188 h 188"/>
                <a:gd name="T34" fmla="*/ 282 w 363"/>
                <a:gd name="T35" fmla="*/ 188 h 188"/>
                <a:gd name="T36" fmla="*/ 278 w 363"/>
                <a:gd name="T37" fmla="*/ 188 h 188"/>
                <a:gd name="T38" fmla="*/ 56 w 363"/>
                <a:gd name="T39" fmla="*/ 139 h 188"/>
                <a:gd name="T40" fmla="*/ 39 w 363"/>
                <a:gd name="T41" fmla="*/ 133 h 188"/>
                <a:gd name="T42" fmla="*/ 25 w 363"/>
                <a:gd name="T43" fmla="*/ 122 h 188"/>
                <a:gd name="T44" fmla="*/ 13 w 363"/>
                <a:gd name="T45" fmla="*/ 108 h 188"/>
                <a:gd name="T46" fmla="*/ 5 w 363"/>
                <a:gd name="T47" fmla="*/ 91 h 188"/>
                <a:gd name="T48" fmla="*/ 0 w 363"/>
                <a:gd name="T49" fmla="*/ 73 h 188"/>
                <a:gd name="T50" fmla="*/ 1 w 363"/>
                <a:gd name="T51" fmla="*/ 56 h 188"/>
                <a:gd name="T52" fmla="*/ 7 w 363"/>
                <a:gd name="T53" fmla="*/ 39 h 188"/>
                <a:gd name="T54" fmla="*/ 17 w 363"/>
                <a:gd name="T55" fmla="*/ 25 h 188"/>
                <a:gd name="T56" fmla="*/ 32 w 363"/>
                <a:gd name="T57" fmla="*/ 12 h 188"/>
                <a:gd name="T58" fmla="*/ 48 w 363"/>
                <a:gd name="T59" fmla="*/ 4 h 188"/>
                <a:gd name="T60" fmla="*/ 67 w 363"/>
                <a:gd name="T61" fmla="*/ 0 h 1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363" h="188">
                  <a:moveTo>
                    <a:pt x="67" y="0"/>
                  </a:moveTo>
                  <a:lnTo>
                    <a:pt x="84" y="0"/>
                  </a:lnTo>
                  <a:lnTo>
                    <a:pt x="306" y="49"/>
                  </a:lnTo>
                  <a:lnTo>
                    <a:pt x="323" y="55"/>
                  </a:lnTo>
                  <a:lnTo>
                    <a:pt x="338" y="66"/>
                  </a:lnTo>
                  <a:lnTo>
                    <a:pt x="349" y="80"/>
                  </a:lnTo>
                  <a:lnTo>
                    <a:pt x="358" y="97"/>
                  </a:lnTo>
                  <a:lnTo>
                    <a:pt x="363" y="114"/>
                  </a:lnTo>
                  <a:lnTo>
                    <a:pt x="362" y="132"/>
                  </a:lnTo>
                  <a:lnTo>
                    <a:pt x="355" y="152"/>
                  </a:lnTo>
                  <a:lnTo>
                    <a:pt x="344" y="167"/>
                  </a:lnTo>
                  <a:lnTo>
                    <a:pt x="329" y="178"/>
                  </a:lnTo>
                  <a:lnTo>
                    <a:pt x="312" y="185"/>
                  </a:lnTo>
                  <a:lnTo>
                    <a:pt x="292" y="188"/>
                  </a:lnTo>
                  <a:lnTo>
                    <a:pt x="288" y="188"/>
                  </a:lnTo>
                  <a:lnTo>
                    <a:pt x="287" y="188"/>
                  </a:lnTo>
                  <a:lnTo>
                    <a:pt x="284" y="188"/>
                  </a:lnTo>
                  <a:lnTo>
                    <a:pt x="282" y="188"/>
                  </a:lnTo>
                  <a:lnTo>
                    <a:pt x="278" y="188"/>
                  </a:lnTo>
                  <a:lnTo>
                    <a:pt x="56" y="139"/>
                  </a:lnTo>
                  <a:lnTo>
                    <a:pt x="39" y="133"/>
                  </a:lnTo>
                  <a:lnTo>
                    <a:pt x="25" y="122"/>
                  </a:lnTo>
                  <a:lnTo>
                    <a:pt x="13" y="108"/>
                  </a:lnTo>
                  <a:lnTo>
                    <a:pt x="5" y="91"/>
                  </a:lnTo>
                  <a:lnTo>
                    <a:pt x="0" y="73"/>
                  </a:lnTo>
                  <a:lnTo>
                    <a:pt x="1" y="56"/>
                  </a:lnTo>
                  <a:lnTo>
                    <a:pt x="7" y="39"/>
                  </a:lnTo>
                  <a:lnTo>
                    <a:pt x="17" y="25"/>
                  </a:lnTo>
                  <a:lnTo>
                    <a:pt x="32" y="12"/>
                  </a:lnTo>
                  <a:lnTo>
                    <a:pt x="48" y="4"/>
                  </a:lnTo>
                  <a:lnTo>
                    <a:pt x="6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83" name="Freeform 35">
              <a:extLst>
                <a:ext uri="{FF2B5EF4-FFF2-40B4-BE49-F238E27FC236}">
                  <a16:creationId xmlns:a16="http://schemas.microsoft.com/office/drawing/2014/main" xmlns="" id="{0E5BB488-7812-48E4-B625-BF0524BE4677}"/>
                </a:ext>
              </a:extLst>
            </p:cNvPr>
            <p:cNvSpPr>
              <a:spLocks/>
            </p:cNvSpPr>
            <p:nvPr/>
          </p:nvSpPr>
          <p:spPr bwMode="auto">
            <a:xfrm>
              <a:off x="2522" y="3121"/>
              <a:ext cx="487" cy="188"/>
            </a:xfrm>
            <a:custGeom>
              <a:avLst/>
              <a:gdLst>
                <a:gd name="T0" fmla="*/ 56 w 487"/>
                <a:gd name="T1" fmla="*/ 0 h 188"/>
                <a:gd name="T2" fmla="*/ 77 w 487"/>
                <a:gd name="T3" fmla="*/ 2 h 188"/>
                <a:gd name="T4" fmla="*/ 431 w 487"/>
                <a:gd name="T5" fmla="*/ 56 h 188"/>
                <a:gd name="T6" fmla="*/ 451 w 487"/>
                <a:gd name="T7" fmla="*/ 64 h 188"/>
                <a:gd name="T8" fmla="*/ 467 w 487"/>
                <a:gd name="T9" fmla="*/ 76 h 188"/>
                <a:gd name="T10" fmla="*/ 480 w 487"/>
                <a:gd name="T11" fmla="*/ 94 h 188"/>
                <a:gd name="T12" fmla="*/ 487 w 487"/>
                <a:gd name="T13" fmla="*/ 112 h 188"/>
                <a:gd name="T14" fmla="*/ 486 w 487"/>
                <a:gd name="T15" fmla="*/ 133 h 188"/>
                <a:gd name="T16" fmla="*/ 485 w 487"/>
                <a:gd name="T17" fmla="*/ 150 h 188"/>
                <a:gd name="T18" fmla="*/ 478 w 487"/>
                <a:gd name="T19" fmla="*/ 163 h 188"/>
                <a:gd name="T20" fmla="*/ 469 w 487"/>
                <a:gd name="T21" fmla="*/ 173 h 188"/>
                <a:gd name="T22" fmla="*/ 456 w 487"/>
                <a:gd name="T23" fmla="*/ 182 h 188"/>
                <a:gd name="T24" fmla="*/ 441 w 487"/>
                <a:gd name="T25" fmla="*/ 187 h 188"/>
                <a:gd name="T26" fmla="*/ 424 w 487"/>
                <a:gd name="T27" fmla="*/ 188 h 188"/>
                <a:gd name="T28" fmla="*/ 420 w 487"/>
                <a:gd name="T29" fmla="*/ 188 h 188"/>
                <a:gd name="T30" fmla="*/ 418 w 487"/>
                <a:gd name="T31" fmla="*/ 188 h 188"/>
                <a:gd name="T32" fmla="*/ 416 w 487"/>
                <a:gd name="T33" fmla="*/ 188 h 188"/>
                <a:gd name="T34" fmla="*/ 414 w 487"/>
                <a:gd name="T35" fmla="*/ 188 h 188"/>
                <a:gd name="T36" fmla="*/ 410 w 487"/>
                <a:gd name="T37" fmla="*/ 188 h 188"/>
                <a:gd name="T38" fmla="*/ 56 w 487"/>
                <a:gd name="T39" fmla="*/ 133 h 188"/>
                <a:gd name="T40" fmla="*/ 36 w 487"/>
                <a:gd name="T41" fmla="*/ 126 h 188"/>
                <a:gd name="T42" fmla="*/ 20 w 487"/>
                <a:gd name="T43" fmla="*/ 114 h 188"/>
                <a:gd name="T44" fmla="*/ 7 w 487"/>
                <a:gd name="T45" fmla="*/ 96 h 188"/>
                <a:gd name="T46" fmla="*/ 0 w 487"/>
                <a:gd name="T47" fmla="*/ 77 h 188"/>
                <a:gd name="T48" fmla="*/ 1 w 487"/>
                <a:gd name="T49" fmla="*/ 56 h 188"/>
                <a:gd name="T50" fmla="*/ 8 w 487"/>
                <a:gd name="T51" fmla="*/ 36 h 188"/>
                <a:gd name="T52" fmla="*/ 21 w 487"/>
                <a:gd name="T53" fmla="*/ 20 h 188"/>
                <a:gd name="T54" fmla="*/ 37 w 487"/>
                <a:gd name="T55" fmla="*/ 8 h 188"/>
                <a:gd name="T56" fmla="*/ 56 w 487"/>
                <a:gd name="T57" fmla="*/ 0 h 1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487" h="188">
                  <a:moveTo>
                    <a:pt x="56" y="0"/>
                  </a:moveTo>
                  <a:lnTo>
                    <a:pt x="77" y="2"/>
                  </a:lnTo>
                  <a:lnTo>
                    <a:pt x="431" y="56"/>
                  </a:lnTo>
                  <a:lnTo>
                    <a:pt x="451" y="64"/>
                  </a:lnTo>
                  <a:lnTo>
                    <a:pt x="467" y="76"/>
                  </a:lnTo>
                  <a:lnTo>
                    <a:pt x="480" y="94"/>
                  </a:lnTo>
                  <a:lnTo>
                    <a:pt x="487" y="112"/>
                  </a:lnTo>
                  <a:lnTo>
                    <a:pt x="486" y="133"/>
                  </a:lnTo>
                  <a:lnTo>
                    <a:pt x="485" y="150"/>
                  </a:lnTo>
                  <a:lnTo>
                    <a:pt x="478" y="163"/>
                  </a:lnTo>
                  <a:lnTo>
                    <a:pt x="469" y="173"/>
                  </a:lnTo>
                  <a:lnTo>
                    <a:pt x="456" y="182"/>
                  </a:lnTo>
                  <a:lnTo>
                    <a:pt x="441" y="187"/>
                  </a:lnTo>
                  <a:lnTo>
                    <a:pt x="424" y="188"/>
                  </a:lnTo>
                  <a:lnTo>
                    <a:pt x="420" y="188"/>
                  </a:lnTo>
                  <a:lnTo>
                    <a:pt x="418" y="188"/>
                  </a:lnTo>
                  <a:lnTo>
                    <a:pt x="416" y="188"/>
                  </a:lnTo>
                  <a:lnTo>
                    <a:pt x="414" y="188"/>
                  </a:lnTo>
                  <a:lnTo>
                    <a:pt x="410" y="188"/>
                  </a:lnTo>
                  <a:lnTo>
                    <a:pt x="56" y="133"/>
                  </a:lnTo>
                  <a:lnTo>
                    <a:pt x="36" y="126"/>
                  </a:lnTo>
                  <a:lnTo>
                    <a:pt x="20" y="114"/>
                  </a:lnTo>
                  <a:lnTo>
                    <a:pt x="7" y="96"/>
                  </a:lnTo>
                  <a:lnTo>
                    <a:pt x="0" y="77"/>
                  </a:lnTo>
                  <a:lnTo>
                    <a:pt x="1" y="56"/>
                  </a:lnTo>
                  <a:lnTo>
                    <a:pt x="8" y="36"/>
                  </a:lnTo>
                  <a:lnTo>
                    <a:pt x="21" y="20"/>
                  </a:lnTo>
                  <a:lnTo>
                    <a:pt x="37" y="8"/>
                  </a:lnTo>
                  <a:lnTo>
                    <a:pt x="5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84" name="Freeform 36">
              <a:extLst>
                <a:ext uri="{FF2B5EF4-FFF2-40B4-BE49-F238E27FC236}">
                  <a16:creationId xmlns:a16="http://schemas.microsoft.com/office/drawing/2014/main" xmlns="" id="{BD7684FD-2965-4B4D-BEA4-A4EE48E4E7A1}"/>
                </a:ext>
              </a:extLst>
            </p:cNvPr>
            <p:cNvSpPr>
              <a:spLocks/>
            </p:cNvSpPr>
            <p:nvPr/>
          </p:nvSpPr>
          <p:spPr bwMode="auto">
            <a:xfrm>
              <a:off x="2723" y="1893"/>
              <a:ext cx="223" cy="146"/>
            </a:xfrm>
            <a:custGeom>
              <a:avLst/>
              <a:gdLst>
                <a:gd name="T0" fmla="*/ 56 w 223"/>
                <a:gd name="T1" fmla="*/ 0 h 146"/>
                <a:gd name="T2" fmla="*/ 77 w 223"/>
                <a:gd name="T3" fmla="*/ 1 h 146"/>
                <a:gd name="T4" fmla="*/ 168 w 223"/>
                <a:gd name="T5" fmla="*/ 15 h 146"/>
                <a:gd name="T6" fmla="*/ 187 w 223"/>
                <a:gd name="T7" fmla="*/ 22 h 146"/>
                <a:gd name="T8" fmla="*/ 204 w 223"/>
                <a:gd name="T9" fmla="*/ 34 h 146"/>
                <a:gd name="T10" fmla="*/ 217 w 223"/>
                <a:gd name="T11" fmla="*/ 51 h 146"/>
                <a:gd name="T12" fmla="*/ 223 w 223"/>
                <a:gd name="T13" fmla="*/ 71 h 146"/>
                <a:gd name="T14" fmla="*/ 223 w 223"/>
                <a:gd name="T15" fmla="*/ 90 h 146"/>
                <a:gd name="T16" fmla="*/ 220 w 223"/>
                <a:gd name="T17" fmla="*/ 107 h 146"/>
                <a:gd name="T18" fmla="*/ 212 w 223"/>
                <a:gd name="T19" fmla="*/ 121 h 146"/>
                <a:gd name="T20" fmla="*/ 198 w 223"/>
                <a:gd name="T21" fmla="*/ 134 h 146"/>
                <a:gd name="T22" fmla="*/ 180 w 223"/>
                <a:gd name="T23" fmla="*/ 143 h 146"/>
                <a:gd name="T24" fmla="*/ 161 w 223"/>
                <a:gd name="T25" fmla="*/ 146 h 146"/>
                <a:gd name="T26" fmla="*/ 147 w 223"/>
                <a:gd name="T27" fmla="*/ 146 h 146"/>
                <a:gd name="T28" fmla="*/ 56 w 223"/>
                <a:gd name="T29" fmla="*/ 133 h 146"/>
                <a:gd name="T30" fmla="*/ 36 w 223"/>
                <a:gd name="T31" fmla="*/ 125 h 146"/>
                <a:gd name="T32" fmla="*/ 20 w 223"/>
                <a:gd name="T33" fmla="*/ 113 h 146"/>
                <a:gd name="T34" fmla="*/ 8 w 223"/>
                <a:gd name="T35" fmla="*/ 95 h 146"/>
                <a:gd name="T36" fmla="*/ 0 w 223"/>
                <a:gd name="T37" fmla="*/ 77 h 146"/>
                <a:gd name="T38" fmla="*/ 1 w 223"/>
                <a:gd name="T39" fmla="*/ 56 h 146"/>
                <a:gd name="T40" fmla="*/ 8 w 223"/>
                <a:gd name="T41" fmla="*/ 36 h 146"/>
                <a:gd name="T42" fmla="*/ 21 w 223"/>
                <a:gd name="T43" fmla="*/ 20 h 146"/>
                <a:gd name="T44" fmla="*/ 37 w 223"/>
                <a:gd name="T45" fmla="*/ 7 h 146"/>
                <a:gd name="T46" fmla="*/ 56 w 223"/>
                <a:gd name="T47" fmla="*/ 0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23" h="146">
                  <a:moveTo>
                    <a:pt x="56" y="0"/>
                  </a:moveTo>
                  <a:lnTo>
                    <a:pt x="77" y="1"/>
                  </a:lnTo>
                  <a:lnTo>
                    <a:pt x="168" y="15"/>
                  </a:lnTo>
                  <a:lnTo>
                    <a:pt x="187" y="22"/>
                  </a:lnTo>
                  <a:lnTo>
                    <a:pt x="204" y="34"/>
                  </a:lnTo>
                  <a:lnTo>
                    <a:pt x="217" y="51"/>
                  </a:lnTo>
                  <a:lnTo>
                    <a:pt x="223" y="71"/>
                  </a:lnTo>
                  <a:lnTo>
                    <a:pt x="223" y="90"/>
                  </a:lnTo>
                  <a:lnTo>
                    <a:pt x="220" y="107"/>
                  </a:lnTo>
                  <a:lnTo>
                    <a:pt x="212" y="121"/>
                  </a:lnTo>
                  <a:lnTo>
                    <a:pt x="198" y="134"/>
                  </a:lnTo>
                  <a:lnTo>
                    <a:pt x="180" y="143"/>
                  </a:lnTo>
                  <a:lnTo>
                    <a:pt x="161" y="146"/>
                  </a:lnTo>
                  <a:lnTo>
                    <a:pt x="147" y="146"/>
                  </a:lnTo>
                  <a:lnTo>
                    <a:pt x="56" y="133"/>
                  </a:lnTo>
                  <a:lnTo>
                    <a:pt x="36" y="125"/>
                  </a:lnTo>
                  <a:lnTo>
                    <a:pt x="20" y="113"/>
                  </a:lnTo>
                  <a:lnTo>
                    <a:pt x="8" y="95"/>
                  </a:lnTo>
                  <a:lnTo>
                    <a:pt x="0" y="77"/>
                  </a:lnTo>
                  <a:lnTo>
                    <a:pt x="1" y="56"/>
                  </a:lnTo>
                  <a:lnTo>
                    <a:pt x="8" y="36"/>
                  </a:lnTo>
                  <a:lnTo>
                    <a:pt x="21" y="20"/>
                  </a:lnTo>
                  <a:lnTo>
                    <a:pt x="37" y="7"/>
                  </a:lnTo>
                  <a:lnTo>
                    <a:pt x="5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85" name="Freeform 37">
              <a:extLst>
                <a:ext uri="{FF2B5EF4-FFF2-40B4-BE49-F238E27FC236}">
                  <a16:creationId xmlns:a16="http://schemas.microsoft.com/office/drawing/2014/main" xmlns="" id="{755D8D0A-BC11-4D85-B950-37A6DAA6887C}"/>
                </a:ext>
              </a:extLst>
            </p:cNvPr>
            <p:cNvSpPr>
              <a:spLocks/>
            </p:cNvSpPr>
            <p:nvPr/>
          </p:nvSpPr>
          <p:spPr bwMode="auto">
            <a:xfrm>
              <a:off x="3488" y="2720"/>
              <a:ext cx="1665" cy="201"/>
            </a:xfrm>
            <a:custGeom>
              <a:avLst/>
              <a:gdLst>
                <a:gd name="T0" fmla="*/ 1597 w 1665"/>
                <a:gd name="T1" fmla="*/ 0 h 201"/>
                <a:gd name="T2" fmla="*/ 1613 w 1665"/>
                <a:gd name="T3" fmla="*/ 2 h 201"/>
                <a:gd name="T4" fmla="*/ 1629 w 1665"/>
                <a:gd name="T5" fmla="*/ 8 h 201"/>
                <a:gd name="T6" fmla="*/ 1644 w 1665"/>
                <a:gd name="T7" fmla="*/ 18 h 201"/>
                <a:gd name="T8" fmla="*/ 1655 w 1665"/>
                <a:gd name="T9" fmla="*/ 32 h 201"/>
                <a:gd name="T10" fmla="*/ 1663 w 1665"/>
                <a:gd name="T11" fmla="*/ 49 h 201"/>
                <a:gd name="T12" fmla="*/ 1665 w 1665"/>
                <a:gd name="T13" fmla="*/ 69 h 201"/>
                <a:gd name="T14" fmla="*/ 1664 w 1665"/>
                <a:gd name="T15" fmla="*/ 88 h 201"/>
                <a:gd name="T16" fmla="*/ 1657 w 1665"/>
                <a:gd name="T17" fmla="*/ 105 h 201"/>
                <a:gd name="T18" fmla="*/ 1647 w 1665"/>
                <a:gd name="T19" fmla="*/ 119 h 201"/>
                <a:gd name="T20" fmla="*/ 1633 w 1665"/>
                <a:gd name="T21" fmla="*/ 129 h 201"/>
                <a:gd name="T22" fmla="*/ 1616 w 1665"/>
                <a:gd name="T23" fmla="*/ 136 h 201"/>
                <a:gd name="T24" fmla="*/ 1597 w 1665"/>
                <a:gd name="T25" fmla="*/ 138 h 201"/>
                <a:gd name="T26" fmla="*/ 68 w 1665"/>
                <a:gd name="T27" fmla="*/ 201 h 201"/>
                <a:gd name="T28" fmla="*/ 52 w 1665"/>
                <a:gd name="T29" fmla="*/ 199 h 201"/>
                <a:gd name="T30" fmla="*/ 36 w 1665"/>
                <a:gd name="T31" fmla="*/ 192 h 201"/>
                <a:gd name="T32" fmla="*/ 21 w 1665"/>
                <a:gd name="T33" fmla="*/ 181 h 201"/>
                <a:gd name="T34" fmla="*/ 10 w 1665"/>
                <a:gd name="T35" fmla="*/ 168 h 201"/>
                <a:gd name="T36" fmla="*/ 3 w 1665"/>
                <a:gd name="T37" fmla="*/ 151 h 201"/>
                <a:gd name="T38" fmla="*/ 0 w 1665"/>
                <a:gd name="T39" fmla="*/ 131 h 201"/>
                <a:gd name="T40" fmla="*/ 1 w 1665"/>
                <a:gd name="T41" fmla="*/ 112 h 201"/>
                <a:gd name="T42" fmla="*/ 9 w 1665"/>
                <a:gd name="T43" fmla="*/ 95 h 201"/>
                <a:gd name="T44" fmla="*/ 19 w 1665"/>
                <a:gd name="T45" fmla="*/ 80 h 201"/>
                <a:gd name="T46" fmla="*/ 32 w 1665"/>
                <a:gd name="T47" fmla="*/ 71 h 201"/>
                <a:gd name="T48" fmla="*/ 50 w 1665"/>
                <a:gd name="T49" fmla="*/ 64 h 201"/>
                <a:gd name="T50" fmla="*/ 68 w 1665"/>
                <a:gd name="T51" fmla="*/ 62 h 201"/>
                <a:gd name="T52" fmla="*/ 1597 w 1665"/>
                <a:gd name="T53" fmla="*/ 0 h 2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665" h="201">
                  <a:moveTo>
                    <a:pt x="1597" y="0"/>
                  </a:moveTo>
                  <a:lnTo>
                    <a:pt x="1613" y="2"/>
                  </a:lnTo>
                  <a:lnTo>
                    <a:pt x="1629" y="8"/>
                  </a:lnTo>
                  <a:lnTo>
                    <a:pt x="1644" y="18"/>
                  </a:lnTo>
                  <a:lnTo>
                    <a:pt x="1655" y="32"/>
                  </a:lnTo>
                  <a:lnTo>
                    <a:pt x="1663" y="49"/>
                  </a:lnTo>
                  <a:lnTo>
                    <a:pt x="1665" y="69"/>
                  </a:lnTo>
                  <a:lnTo>
                    <a:pt x="1664" y="88"/>
                  </a:lnTo>
                  <a:lnTo>
                    <a:pt x="1657" y="105"/>
                  </a:lnTo>
                  <a:lnTo>
                    <a:pt x="1647" y="119"/>
                  </a:lnTo>
                  <a:lnTo>
                    <a:pt x="1633" y="129"/>
                  </a:lnTo>
                  <a:lnTo>
                    <a:pt x="1616" y="136"/>
                  </a:lnTo>
                  <a:lnTo>
                    <a:pt x="1597" y="138"/>
                  </a:lnTo>
                  <a:lnTo>
                    <a:pt x="68" y="201"/>
                  </a:lnTo>
                  <a:lnTo>
                    <a:pt x="52" y="199"/>
                  </a:lnTo>
                  <a:lnTo>
                    <a:pt x="36" y="192"/>
                  </a:lnTo>
                  <a:lnTo>
                    <a:pt x="21" y="181"/>
                  </a:lnTo>
                  <a:lnTo>
                    <a:pt x="10" y="168"/>
                  </a:lnTo>
                  <a:lnTo>
                    <a:pt x="3" y="151"/>
                  </a:lnTo>
                  <a:lnTo>
                    <a:pt x="0" y="131"/>
                  </a:lnTo>
                  <a:lnTo>
                    <a:pt x="1" y="112"/>
                  </a:lnTo>
                  <a:lnTo>
                    <a:pt x="9" y="95"/>
                  </a:lnTo>
                  <a:lnTo>
                    <a:pt x="19" y="80"/>
                  </a:lnTo>
                  <a:lnTo>
                    <a:pt x="32" y="71"/>
                  </a:lnTo>
                  <a:lnTo>
                    <a:pt x="50" y="64"/>
                  </a:lnTo>
                  <a:lnTo>
                    <a:pt x="68" y="62"/>
                  </a:lnTo>
                  <a:lnTo>
                    <a:pt x="159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86" name="Freeform 38">
              <a:extLst>
                <a:ext uri="{FF2B5EF4-FFF2-40B4-BE49-F238E27FC236}">
                  <a16:creationId xmlns:a16="http://schemas.microsoft.com/office/drawing/2014/main" xmlns="" id="{36B1EFFB-C191-4261-9FF2-5B092C42683A}"/>
                </a:ext>
              </a:extLst>
            </p:cNvPr>
            <p:cNvSpPr>
              <a:spLocks/>
            </p:cNvSpPr>
            <p:nvPr/>
          </p:nvSpPr>
          <p:spPr bwMode="auto">
            <a:xfrm>
              <a:off x="3515" y="3344"/>
              <a:ext cx="1667" cy="201"/>
            </a:xfrm>
            <a:custGeom>
              <a:avLst/>
              <a:gdLst>
                <a:gd name="T0" fmla="*/ 1615 w 1667"/>
                <a:gd name="T1" fmla="*/ 0 h 201"/>
                <a:gd name="T2" fmla="*/ 1631 w 1667"/>
                <a:gd name="T3" fmla="*/ 6 h 201"/>
                <a:gd name="T4" fmla="*/ 1645 w 1667"/>
                <a:gd name="T5" fmla="*/ 16 h 201"/>
                <a:gd name="T6" fmla="*/ 1656 w 1667"/>
                <a:gd name="T7" fmla="*/ 31 h 201"/>
                <a:gd name="T8" fmla="*/ 1663 w 1667"/>
                <a:gd name="T9" fmla="*/ 50 h 201"/>
                <a:gd name="T10" fmla="*/ 1667 w 1667"/>
                <a:gd name="T11" fmla="*/ 70 h 201"/>
                <a:gd name="T12" fmla="*/ 1664 w 1667"/>
                <a:gd name="T13" fmla="*/ 89 h 201"/>
                <a:gd name="T14" fmla="*/ 1658 w 1667"/>
                <a:gd name="T15" fmla="*/ 106 h 201"/>
                <a:gd name="T16" fmla="*/ 1647 w 1667"/>
                <a:gd name="T17" fmla="*/ 121 h 201"/>
                <a:gd name="T18" fmla="*/ 1633 w 1667"/>
                <a:gd name="T19" fmla="*/ 131 h 201"/>
                <a:gd name="T20" fmla="*/ 1617 w 1667"/>
                <a:gd name="T21" fmla="*/ 137 h 201"/>
                <a:gd name="T22" fmla="*/ 1597 w 1667"/>
                <a:gd name="T23" fmla="*/ 139 h 201"/>
                <a:gd name="T24" fmla="*/ 70 w 1667"/>
                <a:gd name="T25" fmla="*/ 201 h 201"/>
                <a:gd name="T26" fmla="*/ 53 w 1667"/>
                <a:gd name="T27" fmla="*/ 199 h 201"/>
                <a:gd name="T28" fmla="*/ 36 w 1667"/>
                <a:gd name="T29" fmla="*/ 193 h 201"/>
                <a:gd name="T30" fmla="*/ 22 w 1667"/>
                <a:gd name="T31" fmla="*/ 183 h 201"/>
                <a:gd name="T32" fmla="*/ 10 w 1667"/>
                <a:gd name="T33" fmla="*/ 169 h 201"/>
                <a:gd name="T34" fmla="*/ 3 w 1667"/>
                <a:gd name="T35" fmla="*/ 152 h 201"/>
                <a:gd name="T36" fmla="*/ 0 w 1667"/>
                <a:gd name="T37" fmla="*/ 132 h 201"/>
                <a:gd name="T38" fmla="*/ 3 w 1667"/>
                <a:gd name="T39" fmla="*/ 113 h 201"/>
                <a:gd name="T40" fmla="*/ 9 w 1667"/>
                <a:gd name="T41" fmla="*/ 96 h 201"/>
                <a:gd name="T42" fmla="*/ 19 w 1667"/>
                <a:gd name="T43" fmla="*/ 82 h 201"/>
                <a:gd name="T44" fmla="*/ 33 w 1667"/>
                <a:gd name="T45" fmla="*/ 71 h 201"/>
                <a:gd name="T46" fmla="*/ 50 w 1667"/>
                <a:gd name="T47" fmla="*/ 65 h 201"/>
                <a:gd name="T48" fmla="*/ 70 w 1667"/>
                <a:gd name="T49" fmla="*/ 62 h 201"/>
                <a:gd name="T50" fmla="*/ 1597 w 1667"/>
                <a:gd name="T51" fmla="*/ 0 h 201"/>
                <a:gd name="T52" fmla="*/ 1615 w 1667"/>
                <a:gd name="T53" fmla="*/ 0 h 2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667" h="201">
                  <a:moveTo>
                    <a:pt x="1615" y="0"/>
                  </a:moveTo>
                  <a:lnTo>
                    <a:pt x="1631" y="6"/>
                  </a:lnTo>
                  <a:lnTo>
                    <a:pt x="1645" y="16"/>
                  </a:lnTo>
                  <a:lnTo>
                    <a:pt x="1656" y="31"/>
                  </a:lnTo>
                  <a:lnTo>
                    <a:pt x="1663" y="50"/>
                  </a:lnTo>
                  <a:lnTo>
                    <a:pt x="1667" y="70"/>
                  </a:lnTo>
                  <a:lnTo>
                    <a:pt x="1664" y="89"/>
                  </a:lnTo>
                  <a:lnTo>
                    <a:pt x="1658" y="106"/>
                  </a:lnTo>
                  <a:lnTo>
                    <a:pt x="1647" y="121"/>
                  </a:lnTo>
                  <a:lnTo>
                    <a:pt x="1633" y="131"/>
                  </a:lnTo>
                  <a:lnTo>
                    <a:pt x="1617" y="137"/>
                  </a:lnTo>
                  <a:lnTo>
                    <a:pt x="1597" y="139"/>
                  </a:lnTo>
                  <a:lnTo>
                    <a:pt x="70" y="201"/>
                  </a:lnTo>
                  <a:lnTo>
                    <a:pt x="53" y="199"/>
                  </a:lnTo>
                  <a:lnTo>
                    <a:pt x="36" y="193"/>
                  </a:lnTo>
                  <a:lnTo>
                    <a:pt x="22" y="183"/>
                  </a:lnTo>
                  <a:lnTo>
                    <a:pt x="10" y="169"/>
                  </a:lnTo>
                  <a:lnTo>
                    <a:pt x="3" y="152"/>
                  </a:lnTo>
                  <a:lnTo>
                    <a:pt x="0" y="132"/>
                  </a:lnTo>
                  <a:lnTo>
                    <a:pt x="3" y="113"/>
                  </a:lnTo>
                  <a:lnTo>
                    <a:pt x="9" y="96"/>
                  </a:lnTo>
                  <a:lnTo>
                    <a:pt x="19" y="82"/>
                  </a:lnTo>
                  <a:lnTo>
                    <a:pt x="33" y="71"/>
                  </a:lnTo>
                  <a:lnTo>
                    <a:pt x="50" y="65"/>
                  </a:lnTo>
                  <a:lnTo>
                    <a:pt x="70" y="62"/>
                  </a:lnTo>
                  <a:lnTo>
                    <a:pt x="1597" y="0"/>
                  </a:lnTo>
                  <a:lnTo>
                    <a:pt x="161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87" name="Freeform 39">
              <a:extLst>
                <a:ext uri="{FF2B5EF4-FFF2-40B4-BE49-F238E27FC236}">
                  <a16:creationId xmlns:a16="http://schemas.microsoft.com/office/drawing/2014/main" xmlns="" id="{0AC94565-57F2-454E-9372-7DFB9261242C}"/>
                </a:ext>
              </a:extLst>
            </p:cNvPr>
            <p:cNvSpPr>
              <a:spLocks/>
            </p:cNvSpPr>
            <p:nvPr/>
          </p:nvSpPr>
          <p:spPr bwMode="auto">
            <a:xfrm>
              <a:off x="3440" y="1477"/>
              <a:ext cx="1665" cy="200"/>
            </a:xfrm>
            <a:custGeom>
              <a:avLst/>
              <a:gdLst>
                <a:gd name="T0" fmla="*/ 1595 w 1665"/>
                <a:gd name="T1" fmla="*/ 0 h 200"/>
                <a:gd name="T2" fmla="*/ 1613 w 1665"/>
                <a:gd name="T3" fmla="*/ 1 h 200"/>
                <a:gd name="T4" fmla="*/ 1629 w 1665"/>
                <a:gd name="T5" fmla="*/ 9 h 200"/>
                <a:gd name="T6" fmla="*/ 1644 w 1665"/>
                <a:gd name="T7" fmla="*/ 19 h 200"/>
                <a:gd name="T8" fmla="*/ 1655 w 1665"/>
                <a:gd name="T9" fmla="*/ 33 h 200"/>
                <a:gd name="T10" fmla="*/ 1662 w 1665"/>
                <a:gd name="T11" fmla="*/ 50 h 200"/>
                <a:gd name="T12" fmla="*/ 1665 w 1665"/>
                <a:gd name="T13" fmla="*/ 69 h 200"/>
                <a:gd name="T14" fmla="*/ 1662 w 1665"/>
                <a:gd name="T15" fmla="*/ 89 h 200"/>
                <a:gd name="T16" fmla="*/ 1656 w 1665"/>
                <a:gd name="T17" fmla="*/ 106 h 200"/>
                <a:gd name="T18" fmla="*/ 1646 w 1665"/>
                <a:gd name="T19" fmla="*/ 120 h 200"/>
                <a:gd name="T20" fmla="*/ 1633 w 1665"/>
                <a:gd name="T21" fmla="*/ 130 h 200"/>
                <a:gd name="T22" fmla="*/ 1615 w 1665"/>
                <a:gd name="T23" fmla="*/ 136 h 200"/>
                <a:gd name="T24" fmla="*/ 1595 w 1665"/>
                <a:gd name="T25" fmla="*/ 138 h 200"/>
                <a:gd name="T26" fmla="*/ 68 w 1665"/>
                <a:gd name="T27" fmla="*/ 200 h 200"/>
                <a:gd name="T28" fmla="*/ 52 w 1665"/>
                <a:gd name="T29" fmla="*/ 199 h 200"/>
                <a:gd name="T30" fmla="*/ 34 w 1665"/>
                <a:gd name="T31" fmla="*/ 192 h 200"/>
                <a:gd name="T32" fmla="*/ 21 w 1665"/>
                <a:gd name="T33" fmla="*/ 182 h 200"/>
                <a:gd name="T34" fmla="*/ 9 w 1665"/>
                <a:gd name="T35" fmla="*/ 168 h 200"/>
                <a:gd name="T36" fmla="*/ 2 w 1665"/>
                <a:gd name="T37" fmla="*/ 151 h 200"/>
                <a:gd name="T38" fmla="*/ 0 w 1665"/>
                <a:gd name="T39" fmla="*/ 132 h 200"/>
                <a:gd name="T40" fmla="*/ 1 w 1665"/>
                <a:gd name="T41" fmla="*/ 112 h 200"/>
                <a:gd name="T42" fmla="*/ 8 w 1665"/>
                <a:gd name="T43" fmla="*/ 95 h 200"/>
                <a:gd name="T44" fmla="*/ 18 w 1665"/>
                <a:gd name="T45" fmla="*/ 81 h 200"/>
                <a:gd name="T46" fmla="*/ 32 w 1665"/>
                <a:gd name="T47" fmla="*/ 71 h 200"/>
                <a:gd name="T48" fmla="*/ 49 w 1665"/>
                <a:gd name="T49" fmla="*/ 65 h 200"/>
                <a:gd name="T50" fmla="*/ 68 w 1665"/>
                <a:gd name="T51" fmla="*/ 62 h 200"/>
                <a:gd name="T52" fmla="*/ 1595 w 1665"/>
                <a:gd name="T53" fmla="*/ 0 h 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665" h="200">
                  <a:moveTo>
                    <a:pt x="1595" y="0"/>
                  </a:moveTo>
                  <a:lnTo>
                    <a:pt x="1613" y="1"/>
                  </a:lnTo>
                  <a:lnTo>
                    <a:pt x="1629" y="9"/>
                  </a:lnTo>
                  <a:lnTo>
                    <a:pt x="1644" y="19"/>
                  </a:lnTo>
                  <a:lnTo>
                    <a:pt x="1655" y="33"/>
                  </a:lnTo>
                  <a:lnTo>
                    <a:pt x="1662" y="50"/>
                  </a:lnTo>
                  <a:lnTo>
                    <a:pt x="1665" y="69"/>
                  </a:lnTo>
                  <a:lnTo>
                    <a:pt x="1662" y="89"/>
                  </a:lnTo>
                  <a:lnTo>
                    <a:pt x="1656" y="106"/>
                  </a:lnTo>
                  <a:lnTo>
                    <a:pt x="1646" y="120"/>
                  </a:lnTo>
                  <a:lnTo>
                    <a:pt x="1633" y="130"/>
                  </a:lnTo>
                  <a:lnTo>
                    <a:pt x="1615" y="136"/>
                  </a:lnTo>
                  <a:lnTo>
                    <a:pt x="1595" y="138"/>
                  </a:lnTo>
                  <a:lnTo>
                    <a:pt x="68" y="200"/>
                  </a:lnTo>
                  <a:lnTo>
                    <a:pt x="52" y="199"/>
                  </a:lnTo>
                  <a:lnTo>
                    <a:pt x="34" y="192"/>
                  </a:lnTo>
                  <a:lnTo>
                    <a:pt x="21" y="182"/>
                  </a:lnTo>
                  <a:lnTo>
                    <a:pt x="9" y="168"/>
                  </a:lnTo>
                  <a:lnTo>
                    <a:pt x="2" y="151"/>
                  </a:lnTo>
                  <a:lnTo>
                    <a:pt x="0" y="132"/>
                  </a:lnTo>
                  <a:lnTo>
                    <a:pt x="1" y="112"/>
                  </a:lnTo>
                  <a:lnTo>
                    <a:pt x="8" y="95"/>
                  </a:lnTo>
                  <a:lnTo>
                    <a:pt x="18" y="81"/>
                  </a:lnTo>
                  <a:lnTo>
                    <a:pt x="32" y="71"/>
                  </a:lnTo>
                  <a:lnTo>
                    <a:pt x="49" y="65"/>
                  </a:lnTo>
                  <a:lnTo>
                    <a:pt x="68" y="62"/>
                  </a:lnTo>
                  <a:lnTo>
                    <a:pt x="159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88" name="Freeform 40">
              <a:extLst>
                <a:ext uri="{FF2B5EF4-FFF2-40B4-BE49-F238E27FC236}">
                  <a16:creationId xmlns:a16="http://schemas.microsoft.com/office/drawing/2014/main" xmlns="" id="{F5476DD7-79A4-4D81-9949-79A2B38E74CA}"/>
                </a:ext>
              </a:extLst>
            </p:cNvPr>
            <p:cNvSpPr>
              <a:spLocks/>
            </p:cNvSpPr>
            <p:nvPr/>
          </p:nvSpPr>
          <p:spPr bwMode="auto">
            <a:xfrm>
              <a:off x="3459" y="2094"/>
              <a:ext cx="1667" cy="202"/>
            </a:xfrm>
            <a:custGeom>
              <a:avLst/>
              <a:gdLst>
                <a:gd name="T0" fmla="*/ 1597 w 1667"/>
                <a:gd name="T1" fmla="*/ 0 h 202"/>
                <a:gd name="T2" fmla="*/ 1615 w 1667"/>
                <a:gd name="T3" fmla="*/ 3 h 202"/>
                <a:gd name="T4" fmla="*/ 1631 w 1667"/>
                <a:gd name="T5" fmla="*/ 9 h 202"/>
                <a:gd name="T6" fmla="*/ 1646 w 1667"/>
                <a:gd name="T7" fmla="*/ 20 h 202"/>
                <a:gd name="T8" fmla="*/ 1657 w 1667"/>
                <a:gd name="T9" fmla="*/ 34 h 202"/>
                <a:gd name="T10" fmla="*/ 1665 w 1667"/>
                <a:gd name="T11" fmla="*/ 50 h 202"/>
                <a:gd name="T12" fmla="*/ 1667 w 1667"/>
                <a:gd name="T13" fmla="*/ 70 h 202"/>
                <a:gd name="T14" fmla="*/ 1665 w 1667"/>
                <a:gd name="T15" fmla="*/ 90 h 202"/>
                <a:gd name="T16" fmla="*/ 1658 w 1667"/>
                <a:gd name="T17" fmla="*/ 107 h 202"/>
                <a:gd name="T18" fmla="*/ 1648 w 1667"/>
                <a:gd name="T19" fmla="*/ 121 h 202"/>
                <a:gd name="T20" fmla="*/ 1635 w 1667"/>
                <a:gd name="T21" fmla="*/ 131 h 202"/>
                <a:gd name="T22" fmla="*/ 1617 w 1667"/>
                <a:gd name="T23" fmla="*/ 137 h 202"/>
                <a:gd name="T24" fmla="*/ 1597 w 1667"/>
                <a:gd name="T25" fmla="*/ 139 h 202"/>
                <a:gd name="T26" fmla="*/ 70 w 1667"/>
                <a:gd name="T27" fmla="*/ 202 h 202"/>
                <a:gd name="T28" fmla="*/ 53 w 1667"/>
                <a:gd name="T29" fmla="*/ 199 h 202"/>
                <a:gd name="T30" fmla="*/ 36 w 1667"/>
                <a:gd name="T31" fmla="*/ 193 h 202"/>
                <a:gd name="T32" fmla="*/ 23 w 1667"/>
                <a:gd name="T33" fmla="*/ 183 h 202"/>
                <a:gd name="T34" fmla="*/ 12 w 1667"/>
                <a:gd name="T35" fmla="*/ 169 h 202"/>
                <a:gd name="T36" fmla="*/ 3 w 1667"/>
                <a:gd name="T37" fmla="*/ 152 h 202"/>
                <a:gd name="T38" fmla="*/ 0 w 1667"/>
                <a:gd name="T39" fmla="*/ 132 h 202"/>
                <a:gd name="T40" fmla="*/ 3 w 1667"/>
                <a:gd name="T41" fmla="*/ 113 h 202"/>
                <a:gd name="T42" fmla="*/ 9 w 1667"/>
                <a:gd name="T43" fmla="*/ 96 h 202"/>
                <a:gd name="T44" fmla="*/ 20 w 1667"/>
                <a:gd name="T45" fmla="*/ 82 h 202"/>
                <a:gd name="T46" fmla="*/ 34 w 1667"/>
                <a:gd name="T47" fmla="*/ 72 h 202"/>
                <a:gd name="T48" fmla="*/ 50 w 1667"/>
                <a:gd name="T49" fmla="*/ 65 h 202"/>
                <a:gd name="T50" fmla="*/ 70 w 1667"/>
                <a:gd name="T51" fmla="*/ 64 h 202"/>
                <a:gd name="T52" fmla="*/ 1597 w 1667"/>
                <a:gd name="T53" fmla="*/ 0 h 2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667" h="202">
                  <a:moveTo>
                    <a:pt x="1597" y="0"/>
                  </a:moveTo>
                  <a:lnTo>
                    <a:pt x="1615" y="3"/>
                  </a:lnTo>
                  <a:lnTo>
                    <a:pt x="1631" y="9"/>
                  </a:lnTo>
                  <a:lnTo>
                    <a:pt x="1646" y="20"/>
                  </a:lnTo>
                  <a:lnTo>
                    <a:pt x="1657" y="34"/>
                  </a:lnTo>
                  <a:lnTo>
                    <a:pt x="1665" y="50"/>
                  </a:lnTo>
                  <a:lnTo>
                    <a:pt x="1667" y="70"/>
                  </a:lnTo>
                  <a:lnTo>
                    <a:pt x="1665" y="90"/>
                  </a:lnTo>
                  <a:lnTo>
                    <a:pt x="1658" y="107"/>
                  </a:lnTo>
                  <a:lnTo>
                    <a:pt x="1648" y="121"/>
                  </a:lnTo>
                  <a:lnTo>
                    <a:pt x="1635" y="131"/>
                  </a:lnTo>
                  <a:lnTo>
                    <a:pt x="1617" y="137"/>
                  </a:lnTo>
                  <a:lnTo>
                    <a:pt x="1597" y="139"/>
                  </a:lnTo>
                  <a:lnTo>
                    <a:pt x="70" y="202"/>
                  </a:lnTo>
                  <a:lnTo>
                    <a:pt x="53" y="199"/>
                  </a:lnTo>
                  <a:lnTo>
                    <a:pt x="36" y="193"/>
                  </a:lnTo>
                  <a:lnTo>
                    <a:pt x="23" y="183"/>
                  </a:lnTo>
                  <a:lnTo>
                    <a:pt x="12" y="169"/>
                  </a:lnTo>
                  <a:lnTo>
                    <a:pt x="3" y="152"/>
                  </a:lnTo>
                  <a:lnTo>
                    <a:pt x="0" y="132"/>
                  </a:lnTo>
                  <a:lnTo>
                    <a:pt x="3" y="113"/>
                  </a:lnTo>
                  <a:lnTo>
                    <a:pt x="9" y="96"/>
                  </a:lnTo>
                  <a:lnTo>
                    <a:pt x="20" y="82"/>
                  </a:lnTo>
                  <a:lnTo>
                    <a:pt x="34" y="72"/>
                  </a:lnTo>
                  <a:lnTo>
                    <a:pt x="50" y="65"/>
                  </a:lnTo>
                  <a:lnTo>
                    <a:pt x="70" y="64"/>
                  </a:lnTo>
                  <a:lnTo>
                    <a:pt x="159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89" name="Freeform 41">
              <a:extLst>
                <a:ext uri="{FF2B5EF4-FFF2-40B4-BE49-F238E27FC236}">
                  <a16:creationId xmlns:a16="http://schemas.microsoft.com/office/drawing/2014/main" xmlns="" id="{EB7ACBAE-CDBB-4DCC-BE6E-188E908FCE1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758" y="237"/>
              <a:ext cx="3056" cy="3975"/>
            </a:xfrm>
            <a:custGeom>
              <a:avLst/>
              <a:gdLst>
                <a:gd name="T0" fmla="*/ 1239 w 3056"/>
                <a:gd name="T1" fmla="*/ 156 h 3975"/>
                <a:gd name="T2" fmla="*/ 828 w 3056"/>
                <a:gd name="T3" fmla="*/ 234 h 3975"/>
                <a:gd name="T4" fmla="*/ 429 w 3056"/>
                <a:gd name="T5" fmla="*/ 372 h 3975"/>
                <a:gd name="T6" fmla="*/ 163 w 3056"/>
                <a:gd name="T7" fmla="*/ 508 h 3975"/>
                <a:gd name="T8" fmla="*/ 141 w 3056"/>
                <a:gd name="T9" fmla="*/ 556 h 3975"/>
                <a:gd name="T10" fmla="*/ 280 w 3056"/>
                <a:gd name="T11" fmla="*/ 3540 h 3975"/>
                <a:gd name="T12" fmla="*/ 305 w 3056"/>
                <a:gd name="T13" fmla="*/ 3573 h 3975"/>
                <a:gd name="T14" fmla="*/ 469 w 3056"/>
                <a:gd name="T15" fmla="*/ 3640 h 3975"/>
                <a:gd name="T16" fmla="*/ 864 w 3056"/>
                <a:gd name="T17" fmla="*/ 3761 h 3975"/>
                <a:gd name="T18" fmla="*/ 1272 w 3056"/>
                <a:gd name="T19" fmla="*/ 3825 h 3975"/>
                <a:gd name="T20" fmla="*/ 1683 w 3056"/>
                <a:gd name="T21" fmla="*/ 3827 h 3975"/>
                <a:gd name="T22" fmla="*/ 2089 w 3056"/>
                <a:gd name="T23" fmla="*/ 3771 h 3975"/>
                <a:gd name="T24" fmla="*/ 2484 w 3056"/>
                <a:gd name="T25" fmla="*/ 3657 h 3975"/>
                <a:gd name="T26" fmla="*/ 2861 w 3056"/>
                <a:gd name="T27" fmla="*/ 3483 h 3975"/>
                <a:gd name="T28" fmla="*/ 2907 w 3056"/>
                <a:gd name="T29" fmla="*/ 3443 h 3975"/>
                <a:gd name="T30" fmla="*/ 2777 w 3056"/>
                <a:gd name="T31" fmla="*/ 442 h 3975"/>
                <a:gd name="T32" fmla="*/ 2762 w 3056"/>
                <a:gd name="T33" fmla="*/ 401 h 3975"/>
                <a:gd name="T34" fmla="*/ 2607 w 3056"/>
                <a:gd name="T35" fmla="*/ 331 h 3975"/>
                <a:gd name="T36" fmla="*/ 2206 w 3056"/>
                <a:gd name="T37" fmla="*/ 208 h 3975"/>
                <a:gd name="T38" fmla="*/ 1795 w 3056"/>
                <a:gd name="T39" fmla="*/ 145 h 3975"/>
                <a:gd name="T40" fmla="*/ 1516 w 3056"/>
                <a:gd name="T41" fmla="*/ 0 h 3975"/>
                <a:gd name="T42" fmla="*/ 1951 w 3056"/>
                <a:gd name="T43" fmla="*/ 23 h 3975"/>
                <a:gd name="T44" fmla="*/ 2379 w 3056"/>
                <a:gd name="T45" fmla="*/ 110 h 3975"/>
                <a:gd name="T46" fmla="*/ 2792 w 3056"/>
                <a:gd name="T47" fmla="*/ 260 h 3975"/>
                <a:gd name="T48" fmla="*/ 2873 w 3056"/>
                <a:gd name="T49" fmla="*/ 316 h 3975"/>
                <a:gd name="T50" fmla="*/ 2914 w 3056"/>
                <a:gd name="T51" fmla="*/ 402 h 3975"/>
                <a:gd name="T52" fmla="*/ 3053 w 3056"/>
                <a:gd name="T53" fmla="*/ 3438 h 3975"/>
                <a:gd name="T54" fmla="*/ 3021 w 3056"/>
                <a:gd name="T55" fmla="*/ 3529 h 3975"/>
                <a:gd name="T56" fmla="*/ 2951 w 3056"/>
                <a:gd name="T57" fmla="*/ 3593 h 3975"/>
                <a:gd name="T58" fmla="*/ 2684 w 3056"/>
                <a:gd name="T59" fmla="*/ 3728 h 3975"/>
                <a:gd name="T60" fmla="*/ 2298 w 3056"/>
                <a:gd name="T61" fmla="*/ 3864 h 3975"/>
                <a:gd name="T62" fmla="*/ 1903 w 3056"/>
                <a:gd name="T63" fmla="*/ 3948 h 3975"/>
                <a:gd name="T64" fmla="*/ 1500 w 3056"/>
                <a:gd name="T65" fmla="*/ 3975 h 3975"/>
                <a:gd name="T66" fmla="*/ 1087 w 3056"/>
                <a:gd name="T67" fmla="*/ 3946 h 3975"/>
                <a:gd name="T68" fmla="*/ 680 w 3056"/>
                <a:gd name="T69" fmla="*/ 3862 h 3975"/>
                <a:gd name="T70" fmla="*/ 285 w 3056"/>
                <a:gd name="T71" fmla="*/ 3718 h 3975"/>
                <a:gd name="T72" fmla="*/ 203 w 3056"/>
                <a:gd name="T73" fmla="*/ 3665 h 3975"/>
                <a:gd name="T74" fmla="*/ 150 w 3056"/>
                <a:gd name="T75" fmla="*/ 3568 h 3975"/>
                <a:gd name="T76" fmla="*/ 2 w 3056"/>
                <a:gd name="T77" fmla="*/ 554 h 3975"/>
                <a:gd name="T78" fmla="*/ 24 w 3056"/>
                <a:gd name="T79" fmla="*/ 469 h 3975"/>
                <a:gd name="T80" fmla="*/ 78 w 3056"/>
                <a:gd name="T81" fmla="*/ 397 h 3975"/>
                <a:gd name="T82" fmla="*/ 373 w 3056"/>
                <a:gd name="T83" fmla="*/ 248 h 3975"/>
                <a:gd name="T84" fmla="*/ 792 w 3056"/>
                <a:gd name="T85" fmla="*/ 102 h 3975"/>
                <a:gd name="T86" fmla="*/ 1225 w 3056"/>
                <a:gd name="T87" fmla="*/ 20 h 39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3056" h="3975">
                  <a:moveTo>
                    <a:pt x="1517" y="137"/>
                  </a:moveTo>
                  <a:lnTo>
                    <a:pt x="1378" y="143"/>
                  </a:lnTo>
                  <a:lnTo>
                    <a:pt x="1239" y="156"/>
                  </a:lnTo>
                  <a:lnTo>
                    <a:pt x="1101" y="176"/>
                  </a:lnTo>
                  <a:lnTo>
                    <a:pt x="964" y="202"/>
                  </a:lnTo>
                  <a:lnTo>
                    <a:pt x="828" y="234"/>
                  </a:lnTo>
                  <a:lnTo>
                    <a:pt x="693" y="274"/>
                  </a:lnTo>
                  <a:lnTo>
                    <a:pt x="560" y="320"/>
                  </a:lnTo>
                  <a:lnTo>
                    <a:pt x="429" y="372"/>
                  </a:lnTo>
                  <a:lnTo>
                    <a:pt x="301" y="431"/>
                  </a:lnTo>
                  <a:lnTo>
                    <a:pt x="174" y="497"/>
                  </a:lnTo>
                  <a:lnTo>
                    <a:pt x="163" y="508"/>
                  </a:lnTo>
                  <a:lnTo>
                    <a:pt x="153" y="521"/>
                  </a:lnTo>
                  <a:lnTo>
                    <a:pt x="145" y="539"/>
                  </a:lnTo>
                  <a:lnTo>
                    <a:pt x="141" y="556"/>
                  </a:lnTo>
                  <a:lnTo>
                    <a:pt x="139" y="574"/>
                  </a:lnTo>
                  <a:lnTo>
                    <a:pt x="279" y="3524"/>
                  </a:lnTo>
                  <a:lnTo>
                    <a:pt x="280" y="3540"/>
                  </a:lnTo>
                  <a:lnTo>
                    <a:pt x="285" y="3553"/>
                  </a:lnTo>
                  <a:lnTo>
                    <a:pt x="293" y="3565"/>
                  </a:lnTo>
                  <a:lnTo>
                    <a:pt x="305" y="3573"/>
                  </a:lnTo>
                  <a:lnTo>
                    <a:pt x="320" y="3580"/>
                  </a:lnTo>
                  <a:lnTo>
                    <a:pt x="341" y="3586"/>
                  </a:lnTo>
                  <a:lnTo>
                    <a:pt x="469" y="3640"/>
                  </a:lnTo>
                  <a:lnTo>
                    <a:pt x="599" y="3686"/>
                  </a:lnTo>
                  <a:lnTo>
                    <a:pt x="731" y="3728"/>
                  </a:lnTo>
                  <a:lnTo>
                    <a:pt x="864" y="3761"/>
                  </a:lnTo>
                  <a:lnTo>
                    <a:pt x="1000" y="3788"/>
                  </a:lnTo>
                  <a:lnTo>
                    <a:pt x="1135" y="3810"/>
                  </a:lnTo>
                  <a:lnTo>
                    <a:pt x="1272" y="3825"/>
                  </a:lnTo>
                  <a:lnTo>
                    <a:pt x="1409" y="3832"/>
                  </a:lnTo>
                  <a:lnTo>
                    <a:pt x="1546" y="3833"/>
                  </a:lnTo>
                  <a:lnTo>
                    <a:pt x="1683" y="3827"/>
                  </a:lnTo>
                  <a:lnTo>
                    <a:pt x="1818" y="3816"/>
                  </a:lnTo>
                  <a:lnTo>
                    <a:pt x="1954" y="3797"/>
                  </a:lnTo>
                  <a:lnTo>
                    <a:pt x="2089" y="3771"/>
                  </a:lnTo>
                  <a:lnTo>
                    <a:pt x="2222" y="3740"/>
                  </a:lnTo>
                  <a:lnTo>
                    <a:pt x="2354" y="3701"/>
                  </a:lnTo>
                  <a:lnTo>
                    <a:pt x="2484" y="3657"/>
                  </a:lnTo>
                  <a:lnTo>
                    <a:pt x="2612" y="3604"/>
                  </a:lnTo>
                  <a:lnTo>
                    <a:pt x="2737" y="3547"/>
                  </a:lnTo>
                  <a:lnTo>
                    <a:pt x="2861" y="3483"/>
                  </a:lnTo>
                  <a:lnTo>
                    <a:pt x="2882" y="3468"/>
                  </a:lnTo>
                  <a:lnTo>
                    <a:pt x="2897" y="3456"/>
                  </a:lnTo>
                  <a:lnTo>
                    <a:pt x="2907" y="3443"/>
                  </a:lnTo>
                  <a:lnTo>
                    <a:pt x="2914" y="3425"/>
                  </a:lnTo>
                  <a:lnTo>
                    <a:pt x="2916" y="3405"/>
                  </a:lnTo>
                  <a:lnTo>
                    <a:pt x="2777" y="442"/>
                  </a:lnTo>
                  <a:lnTo>
                    <a:pt x="2776" y="426"/>
                  </a:lnTo>
                  <a:lnTo>
                    <a:pt x="2771" y="412"/>
                  </a:lnTo>
                  <a:lnTo>
                    <a:pt x="2762" y="401"/>
                  </a:lnTo>
                  <a:lnTo>
                    <a:pt x="2751" y="392"/>
                  </a:lnTo>
                  <a:lnTo>
                    <a:pt x="2736" y="386"/>
                  </a:lnTo>
                  <a:lnTo>
                    <a:pt x="2607" y="331"/>
                  </a:lnTo>
                  <a:lnTo>
                    <a:pt x="2475" y="283"/>
                  </a:lnTo>
                  <a:lnTo>
                    <a:pt x="2342" y="242"/>
                  </a:lnTo>
                  <a:lnTo>
                    <a:pt x="2206" y="208"/>
                  </a:lnTo>
                  <a:lnTo>
                    <a:pt x="2070" y="181"/>
                  </a:lnTo>
                  <a:lnTo>
                    <a:pt x="1933" y="160"/>
                  </a:lnTo>
                  <a:lnTo>
                    <a:pt x="1795" y="145"/>
                  </a:lnTo>
                  <a:lnTo>
                    <a:pt x="1655" y="138"/>
                  </a:lnTo>
                  <a:lnTo>
                    <a:pt x="1517" y="137"/>
                  </a:lnTo>
                  <a:close/>
                  <a:moveTo>
                    <a:pt x="1516" y="0"/>
                  </a:moveTo>
                  <a:lnTo>
                    <a:pt x="1662" y="0"/>
                  </a:lnTo>
                  <a:lnTo>
                    <a:pt x="1807" y="8"/>
                  </a:lnTo>
                  <a:lnTo>
                    <a:pt x="1951" y="23"/>
                  </a:lnTo>
                  <a:lnTo>
                    <a:pt x="2096" y="44"/>
                  </a:lnTo>
                  <a:lnTo>
                    <a:pt x="2239" y="74"/>
                  </a:lnTo>
                  <a:lnTo>
                    <a:pt x="2379" y="110"/>
                  </a:lnTo>
                  <a:lnTo>
                    <a:pt x="2520" y="152"/>
                  </a:lnTo>
                  <a:lnTo>
                    <a:pt x="2657" y="203"/>
                  </a:lnTo>
                  <a:lnTo>
                    <a:pt x="2792" y="260"/>
                  </a:lnTo>
                  <a:lnTo>
                    <a:pt x="2822" y="275"/>
                  </a:lnTo>
                  <a:lnTo>
                    <a:pt x="2849" y="294"/>
                  </a:lnTo>
                  <a:lnTo>
                    <a:pt x="2873" y="316"/>
                  </a:lnTo>
                  <a:lnTo>
                    <a:pt x="2892" y="342"/>
                  </a:lnTo>
                  <a:lnTo>
                    <a:pt x="2905" y="371"/>
                  </a:lnTo>
                  <a:lnTo>
                    <a:pt x="2914" y="402"/>
                  </a:lnTo>
                  <a:lnTo>
                    <a:pt x="2916" y="434"/>
                  </a:lnTo>
                  <a:lnTo>
                    <a:pt x="3056" y="3405"/>
                  </a:lnTo>
                  <a:lnTo>
                    <a:pt x="3053" y="3438"/>
                  </a:lnTo>
                  <a:lnTo>
                    <a:pt x="3047" y="3470"/>
                  </a:lnTo>
                  <a:lnTo>
                    <a:pt x="3036" y="3501"/>
                  </a:lnTo>
                  <a:lnTo>
                    <a:pt x="3021" y="3529"/>
                  </a:lnTo>
                  <a:lnTo>
                    <a:pt x="3002" y="3555"/>
                  </a:lnTo>
                  <a:lnTo>
                    <a:pt x="2979" y="3576"/>
                  </a:lnTo>
                  <a:lnTo>
                    <a:pt x="2951" y="3593"/>
                  </a:lnTo>
                  <a:lnTo>
                    <a:pt x="2930" y="3607"/>
                  </a:lnTo>
                  <a:lnTo>
                    <a:pt x="2808" y="3670"/>
                  </a:lnTo>
                  <a:lnTo>
                    <a:pt x="2684" y="3728"/>
                  </a:lnTo>
                  <a:lnTo>
                    <a:pt x="2557" y="3780"/>
                  </a:lnTo>
                  <a:lnTo>
                    <a:pt x="2429" y="3825"/>
                  </a:lnTo>
                  <a:lnTo>
                    <a:pt x="2298" y="3864"/>
                  </a:lnTo>
                  <a:lnTo>
                    <a:pt x="2168" y="3898"/>
                  </a:lnTo>
                  <a:lnTo>
                    <a:pt x="2036" y="3925"/>
                  </a:lnTo>
                  <a:lnTo>
                    <a:pt x="1903" y="3948"/>
                  </a:lnTo>
                  <a:lnTo>
                    <a:pt x="1769" y="3963"/>
                  </a:lnTo>
                  <a:lnTo>
                    <a:pt x="1634" y="3973"/>
                  </a:lnTo>
                  <a:lnTo>
                    <a:pt x="1500" y="3975"/>
                  </a:lnTo>
                  <a:lnTo>
                    <a:pt x="1362" y="3973"/>
                  </a:lnTo>
                  <a:lnTo>
                    <a:pt x="1224" y="3963"/>
                  </a:lnTo>
                  <a:lnTo>
                    <a:pt x="1087" y="3946"/>
                  </a:lnTo>
                  <a:lnTo>
                    <a:pt x="950" y="3925"/>
                  </a:lnTo>
                  <a:lnTo>
                    <a:pt x="815" y="3897"/>
                  </a:lnTo>
                  <a:lnTo>
                    <a:pt x="680" y="3862"/>
                  </a:lnTo>
                  <a:lnTo>
                    <a:pt x="547" y="3821"/>
                  </a:lnTo>
                  <a:lnTo>
                    <a:pt x="415" y="3772"/>
                  </a:lnTo>
                  <a:lnTo>
                    <a:pt x="285" y="3718"/>
                  </a:lnTo>
                  <a:lnTo>
                    <a:pt x="265" y="3711"/>
                  </a:lnTo>
                  <a:lnTo>
                    <a:pt x="231" y="3691"/>
                  </a:lnTo>
                  <a:lnTo>
                    <a:pt x="203" y="3665"/>
                  </a:lnTo>
                  <a:lnTo>
                    <a:pt x="179" y="3637"/>
                  </a:lnTo>
                  <a:lnTo>
                    <a:pt x="162" y="3603"/>
                  </a:lnTo>
                  <a:lnTo>
                    <a:pt x="150" y="3568"/>
                  </a:lnTo>
                  <a:lnTo>
                    <a:pt x="147" y="3531"/>
                  </a:lnTo>
                  <a:lnTo>
                    <a:pt x="0" y="580"/>
                  </a:lnTo>
                  <a:lnTo>
                    <a:pt x="2" y="554"/>
                  </a:lnTo>
                  <a:lnTo>
                    <a:pt x="6" y="525"/>
                  </a:lnTo>
                  <a:lnTo>
                    <a:pt x="14" y="497"/>
                  </a:lnTo>
                  <a:lnTo>
                    <a:pt x="24" y="469"/>
                  </a:lnTo>
                  <a:lnTo>
                    <a:pt x="39" y="443"/>
                  </a:lnTo>
                  <a:lnTo>
                    <a:pt x="56" y="418"/>
                  </a:lnTo>
                  <a:lnTo>
                    <a:pt x="78" y="397"/>
                  </a:lnTo>
                  <a:lnTo>
                    <a:pt x="104" y="378"/>
                  </a:lnTo>
                  <a:lnTo>
                    <a:pt x="238" y="310"/>
                  </a:lnTo>
                  <a:lnTo>
                    <a:pt x="373" y="248"/>
                  </a:lnTo>
                  <a:lnTo>
                    <a:pt x="511" y="193"/>
                  </a:lnTo>
                  <a:lnTo>
                    <a:pt x="650" y="145"/>
                  </a:lnTo>
                  <a:lnTo>
                    <a:pt x="792" y="102"/>
                  </a:lnTo>
                  <a:lnTo>
                    <a:pt x="935" y="69"/>
                  </a:lnTo>
                  <a:lnTo>
                    <a:pt x="1080" y="40"/>
                  </a:lnTo>
                  <a:lnTo>
                    <a:pt x="1225" y="20"/>
                  </a:lnTo>
                  <a:lnTo>
                    <a:pt x="1371" y="7"/>
                  </a:lnTo>
                  <a:lnTo>
                    <a:pt x="151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90" name="Freeform 42">
              <a:extLst>
                <a:ext uri="{FF2B5EF4-FFF2-40B4-BE49-F238E27FC236}">
                  <a16:creationId xmlns:a16="http://schemas.microsoft.com/office/drawing/2014/main" xmlns="" id="{6A3091A3-3FB6-4776-AFD3-02A2C209327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938" y="602"/>
              <a:ext cx="556" cy="556"/>
            </a:xfrm>
            <a:custGeom>
              <a:avLst/>
              <a:gdLst>
                <a:gd name="T0" fmla="*/ 247 w 556"/>
                <a:gd name="T1" fmla="*/ 143 h 556"/>
                <a:gd name="T2" fmla="*/ 192 w 556"/>
                <a:gd name="T3" fmla="*/ 169 h 556"/>
                <a:gd name="T4" fmla="*/ 153 w 556"/>
                <a:gd name="T5" fmla="*/ 217 h 556"/>
                <a:gd name="T6" fmla="*/ 140 w 556"/>
                <a:gd name="T7" fmla="*/ 277 h 556"/>
                <a:gd name="T8" fmla="*/ 153 w 556"/>
                <a:gd name="T9" fmla="*/ 338 h 556"/>
                <a:gd name="T10" fmla="*/ 192 w 556"/>
                <a:gd name="T11" fmla="*/ 386 h 556"/>
                <a:gd name="T12" fmla="*/ 247 w 556"/>
                <a:gd name="T13" fmla="*/ 413 h 556"/>
                <a:gd name="T14" fmla="*/ 310 w 556"/>
                <a:gd name="T15" fmla="*/ 413 h 556"/>
                <a:gd name="T16" fmla="*/ 365 w 556"/>
                <a:gd name="T17" fmla="*/ 386 h 556"/>
                <a:gd name="T18" fmla="*/ 403 w 556"/>
                <a:gd name="T19" fmla="*/ 338 h 556"/>
                <a:gd name="T20" fmla="*/ 417 w 556"/>
                <a:gd name="T21" fmla="*/ 277 h 556"/>
                <a:gd name="T22" fmla="*/ 403 w 556"/>
                <a:gd name="T23" fmla="*/ 217 h 556"/>
                <a:gd name="T24" fmla="*/ 365 w 556"/>
                <a:gd name="T25" fmla="*/ 169 h 556"/>
                <a:gd name="T26" fmla="*/ 310 w 556"/>
                <a:gd name="T27" fmla="*/ 143 h 556"/>
                <a:gd name="T28" fmla="*/ 279 w 556"/>
                <a:gd name="T29" fmla="*/ 0 h 556"/>
                <a:gd name="T30" fmla="*/ 366 w 556"/>
                <a:gd name="T31" fmla="*/ 15 h 556"/>
                <a:gd name="T32" fmla="*/ 442 w 556"/>
                <a:gd name="T33" fmla="*/ 53 h 556"/>
                <a:gd name="T34" fmla="*/ 503 w 556"/>
                <a:gd name="T35" fmla="*/ 114 h 556"/>
                <a:gd name="T36" fmla="*/ 543 w 556"/>
                <a:gd name="T37" fmla="*/ 190 h 556"/>
                <a:gd name="T38" fmla="*/ 556 w 556"/>
                <a:gd name="T39" fmla="*/ 277 h 556"/>
                <a:gd name="T40" fmla="*/ 543 w 556"/>
                <a:gd name="T41" fmla="*/ 365 h 556"/>
                <a:gd name="T42" fmla="*/ 503 w 556"/>
                <a:gd name="T43" fmla="*/ 441 h 556"/>
                <a:gd name="T44" fmla="*/ 442 w 556"/>
                <a:gd name="T45" fmla="*/ 502 h 556"/>
                <a:gd name="T46" fmla="*/ 366 w 556"/>
                <a:gd name="T47" fmla="*/ 541 h 556"/>
                <a:gd name="T48" fmla="*/ 279 w 556"/>
                <a:gd name="T49" fmla="*/ 556 h 556"/>
                <a:gd name="T50" fmla="*/ 191 w 556"/>
                <a:gd name="T51" fmla="*/ 541 h 556"/>
                <a:gd name="T52" fmla="*/ 115 w 556"/>
                <a:gd name="T53" fmla="*/ 502 h 556"/>
                <a:gd name="T54" fmla="*/ 55 w 556"/>
                <a:gd name="T55" fmla="*/ 441 h 556"/>
                <a:gd name="T56" fmla="*/ 15 w 556"/>
                <a:gd name="T57" fmla="*/ 365 h 556"/>
                <a:gd name="T58" fmla="*/ 0 w 556"/>
                <a:gd name="T59" fmla="*/ 277 h 556"/>
                <a:gd name="T60" fmla="*/ 15 w 556"/>
                <a:gd name="T61" fmla="*/ 190 h 556"/>
                <a:gd name="T62" fmla="*/ 55 w 556"/>
                <a:gd name="T63" fmla="*/ 114 h 556"/>
                <a:gd name="T64" fmla="*/ 115 w 556"/>
                <a:gd name="T65" fmla="*/ 53 h 556"/>
                <a:gd name="T66" fmla="*/ 191 w 556"/>
                <a:gd name="T67" fmla="*/ 15 h 556"/>
                <a:gd name="T68" fmla="*/ 279 w 556"/>
                <a:gd name="T69" fmla="*/ 0 h 5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556" h="556">
                  <a:moveTo>
                    <a:pt x="279" y="139"/>
                  </a:moveTo>
                  <a:lnTo>
                    <a:pt x="247" y="143"/>
                  </a:lnTo>
                  <a:lnTo>
                    <a:pt x="218" y="153"/>
                  </a:lnTo>
                  <a:lnTo>
                    <a:pt x="192" y="169"/>
                  </a:lnTo>
                  <a:lnTo>
                    <a:pt x="171" y="191"/>
                  </a:lnTo>
                  <a:lnTo>
                    <a:pt x="153" y="217"/>
                  </a:lnTo>
                  <a:lnTo>
                    <a:pt x="143" y="246"/>
                  </a:lnTo>
                  <a:lnTo>
                    <a:pt x="140" y="277"/>
                  </a:lnTo>
                  <a:lnTo>
                    <a:pt x="143" y="309"/>
                  </a:lnTo>
                  <a:lnTo>
                    <a:pt x="153" y="338"/>
                  </a:lnTo>
                  <a:lnTo>
                    <a:pt x="171" y="364"/>
                  </a:lnTo>
                  <a:lnTo>
                    <a:pt x="192" y="386"/>
                  </a:lnTo>
                  <a:lnTo>
                    <a:pt x="218" y="403"/>
                  </a:lnTo>
                  <a:lnTo>
                    <a:pt x="247" y="413"/>
                  </a:lnTo>
                  <a:lnTo>
                    <a:pt x="279" y="416"/>
                  </a:lnTo>
                  <a:lnTo>
                    <a:pt x="310" y="413"/>
                  </a:lnTo>
                  <a:lnTo>
                    <a:pt x="340" y="403"/>
                  </a:lnTo>
                  <a:lnTo>
                    <a:pt x="365" y="386"/>
                  </a:lnTo>
                  <a:lnTo>
                    <a:pt x="387" y="364"/>
                  </a:lnTo>
                  <a:lnTo>
                    <a:pt x="403" y="338"/>
                  </a:lnTo>
                  <a:lnTo>
                    <a:pt x="413" y="309"/>
                  </a:lnTo>
                  <a:lnTo>
                    <a:pt x="417" y="277"/>
                  </a:lnTo>
                  <a:lnTo>
                    <a:pt x="413" y="246"/>
                  </a:lnTo>
                  <a:lnTo>
                    <a:pt x="403" y="217"/>
                  </a:lnTo>
                  <a:lnTo>
                    <a:pt x="387" y="191"/>
                  </a:lnTo>
                  <a:lnTo>
                    <a:pt x="365" y="169"/>
                  </a:lnTo>
                  <a:lnTo>
                    <a:pt x="340" y="153"/>
                  </a:lnTo>
                  <a:lnTo>
                    <a:pt x="310" y="143"/>
                  </a:lnTo>
                  <a:lnTo>
                    <a:pt x="279" y="139"/>
                  </a:lnTo>
                  <a:close/>
                  <a:moveTo>
                    <a:pt x="279" y="0"/>
                  </a:moveTo>
                  <a:lnTo>
                    <a:pt x="324" y="3"/>
                  </a:lnTo>
                  <a:lnTo>
                    <a:pt x="366" y="15"/>
                  </a:lnTo>
                  <a:lnTo>
                    <a:pt x="406" y="31"/>
                  </a:lnTo>
                  <a:lnTo>
                    <a:pt x="442" y="53"/>
                  </a:lnTo>
                  <a:lnTo>
                    <a:pt x="474" y="82"/>
                  </a:lnTo>
                  <a:lnTo>
                    <a:pt x="503" y="114"/>
                  </a:lnTo>
                  <a:lnTo>
                    <a:pt x="525" y="150"/>
                  </a:lnTo>
                  <a:lnTo>
                    <a:pt x="543" y="190"/>
                  </a:lnTo>
                  <a:lnTo>
                    <a:pt x="552" y="232"/>
                  </a:lnTo>
                  <a:lnTo>
                    <a:pt x="556" y="277"/>
                  </a:lnTo>
                  <a:lnTo>
                    <a:pt x="552" y="323"/>
                  </a:lnTo>
                  <a:lnTo>
                    <a:pt x="543" y="365"/>
                  </a:lnTo>
                  <a:lnTo>
                    <a:pt x="525" y="405"/>
                  </a:lnTo>
                  <a:lnTo>
                    <a:pt x="503" y="441"/>
                  </a:lnTo>
                  <a:lnTo>
                    <a:pt x="474" y="474"/>
                  </a:lnTo>
                  <a:lnTo>
                    <a:pt x="442" y="502"/>
                  </a:lnTo>
                  <a:lnTo>
                    <a:pt x="406" y="525"/>
                  </a:lnTo>
                  <a:lnTo>
                    <a:pt x="366" y="541"/>
                  </a:lnTo>
                  <a:lnTo>
                    <a:pt x="324" y="552"/>
                  </a:lnTo>
                  <a:lnTo>
                    <a:pt x="279" y="556"/>
                  </a:lnTo>
                  <a:lnTo>
                    <a:pt x="234" y="552"/>
                  </a:lnTo>
                  <a:lnTo>
                    <a:pt x="191" y="541"/>
                  </a:lnTo>
                  <a:lnTo>
                    <a:pt x="151" y="525"/>
                  </a:lnTo>
                  <a:lnTo>
                    <a:pt x="115" y="502"/>
                  </a:lnTo>
                  <a:lnTo>
                    <a:pt x="82" y="474"/>
                  </a:lnTo>
                  <a:lnTo>
                    <a:pt x="55" y="441"/>
                  </a:lnTo>
                  <a:lnTo>
                    <a:pt x="31" y="405"/>
                  </a:lnTo>
                  <a:lnTo>
                    <a:pt x="15" y="365"/>
                  </a:lnTo>
                  <a:lnTo>
                    <a:pt x="4" y="323"/>
                  </a:lnTo>
                  <a:lnTo>
                    <a:pt x="0" y="277"/>
                  </a:lnTo>
                  <a:lnTo>
                    <a:pt x="4" y="232"/>
                  </a:lnTo>
                  <a:lnTo>
                    <a:pt x="15" y="190"/>
                  </a:lnTo>
                  <a:lnTo>
                    <a:pt x="31" y="150"/>
                  </a:lnTo>
                  <a:lnTo>
                    <a:pt x="55" y="114"/>
                  </a:lnTo>
                  <a:lnTo>
                    <a:pt x="82" y="82"/>
                  </a:lnTo>
                  <a:lnTo>
                    <a:pt x="115" y="53"/>
                  </a:lnTo>
                  <a:lnTo>
                    <a:pt x="151" y="31"/>
                  </a:lnTo>
                  <a:lnTo>
                    <a:pt x="191" y="15"/>
                  </a:lnTo>
                  <a:lnTo>
                    <a:pt x="234" y="3"/>
                  </a:lnTo>
                  <a:lnTo>
                    <a:pt x="27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91" name="Freeform 43">
              <a:extLst>
                <a:ext uri="{FF2B5EF4-FFF2-40B4-BE49-F238E27FC236}">
                  <a16:creationId xmlns:a16="http://schemas.microsoft.com/office/drawing/2014/main" xmlns="" id="{65454D95-4775-4FDA-9383-66F64043054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60" y="113"/>
              <a:ext cx="2399" cy="3975"/>
            </a:xfrm>
            <a:custGeom>
              <a:avLst/>
              <a:gdLst>
                <a:gd name="T0" fmla="*/ 1225 w 2399"/>
                <a:gd name="T1" fmla="*/ 155 h 3975"/>
                <a:gd name="T2" fmla="*/ 802 w 2399"/>
                <a:gd name="T3" fmla="*/ 233 h 3975"/>
                <a:gd name="T4" fmla="*/ 634 w 2399"/>
                <a:gd name="T5" fmla="*/ 292 h 3975"/>
                <a:gd name="T6" fmla="*/ 142 w 2399"/>
                <a:gd name="T7" fmla="*/ 3238 h 3975"/>
                <a:gd name="T8" fmla="*/ 149 w 2399"/>
                <a:gd name="T9" fmla="*/ 3281 h 3975"/>
                <a:gd name="T10" fmla="*/ 190 w 2399"/>
                <a:gd name="T11" fmla="*/ 3314 h 3975"/>
                <a:gd name="T12" fmla="*/ 501 w 2399"/>
                <a:gd name="T13" fmla="*/ 3510 h 3975"/>
                <a:gd name="T14" fmla="*/ 833 w 2399"/>
                <a:gd name="T15" fmla="*/ 3661 h 3975"/>
                <a:gd name="T16" fmla="*/ 1053 w 2399"/>
                <a:gd name="T17" fmla="*/ 3710 h 3975"/>
                <a:gd name="T18" fmla="*/ 898 w 2399"/>
                <a:gd name="T19" fmla="*/ 704 h 3975"/>
                <a:gd name="T20" fmla="*/ 912 w 2399"/>
                <a:gd name="T21" fmla="*/ 621 h 3975"/>
                <a:gd name="T22" fmla="*/ 954 w 2399"/>
                <a:gd name="T23" fmla="*/ 542 h 3975"/>
                <a:gd name="T24" fmla="*/ 1126 w 2399"/>
                <a:gd name="T25" fmla="*/ 438 h 3975"/>
                <a:gd name="T26" fmla="*/ 1510 w 2399"/>
                <a:gd name="T27" fmla="*/ 281 h 3975"/>
                <a:gd name="T28" fmla="*/ 1912 w 2399"/>
                <a:gd name="T29" fmla="*/ 177 h 3975"/>
                <a:gd name="T30" fmla="*/ 1612 w 2399"/>
                <a:gd name="T31" fmla="*/ 144 h 3975"/>
                <a:gd name="T32" fmla="*/ 1628 w 2399"/>
                <a:gd name="T33" fmla="*/ 2 h 3975"/>
                <a:gd name="T34" fmla="*/ 2063 w 2399"/>
                <a:gd name="T35" fmla="*/ 52 h 3975"/>
                <a:gd name="T36" fmla="*/ 2366 w 2399"/>
                <a:gd name="T37" fmla="*/ 127 h 3975"/>
                <a:gd name="T38" fmla="*/ 2397 w 2399"/>
                <a:gd name="T39" fmla="*/ 164 h 3975"/>
                <a:gd name="T40" fmla="*/ 2392 w 2399"/>
                <a:gd name="T41" fmla="*/ 218 h 3975"/>
                <a:gd name="T42" fmla="*/ 2352 w 2399"/>
                <a:gd name="T43" fmla="*/ 256 h 3975"/>
                <a:gd name="T44" fmla="*/ 2073 w 2399"/>
                <a:gd name="T45" fmla="*/ 285 h 3975"/>
                <a:gd name="T46" fmla="*/ 1685 w 2399"/>
                <a:gd name="T47" fmla="*/ 368 h 3975"/>
                <a:gd name="T48" fmla="*/ 1311 w 2399"/>
                <a:gd name="T49" fmla="*/ 502 h 3975"/>
                <a:gd name="T50" fmla="*/ 1061 w 2399"/>
                <a:gd name="T51" fmla="*/ 632 h 3975"/>
                <a:gd name="T52" fmla="*/ 1039 w 2399"/>
                <a:gd name="T53" fmla="*/ 680 h 3975"/>
                <a:gd name="T54" fmla="*/ 1179 w 2399"/>
                <a:gd name="T55" fmla="*/ 3666 h 3975"/>
                <a:gd name="T56" fmla="*/ 1200 w 2399"/>
                <a:gd name="T57" fmla="*/ 3700 h 3975"/>
                <a:gd name="T58" fmla="*/ 1206 w 2399"/>
                <a:gd name="T59" fmla="*/ 3704 h 3975"/>
                <a:gd name="T60" fmla="*/ 1231 w 2399"/>
                <a:gd name="T61" fmla="*/ 3710 h 3975"/>
                <a:gd name="T62" fmla="*/ 1235 w 2399"/>
                <a:gd name="T63" fmla="*/ 3711 h 3975"/>
                <a:gd name="T64" fmla="*/ 1239 w 2399"/>
                <a:gd name="T65" fmla="*/ 3717 h 3975"/>
                <a:gd name="T66" fmla="*/ 1398 w 2399"/>
                <a:gd name="T67" fmla="*/ 3779 h 3975"/>
                <a:gd name="T68" fmla="*/ 1461 w 2399"/>
                <a:gd name="T69" fmla="*/ 3801 h 3975"/>
                <a:gd name="T70" fmla="*/ 1588 w 2399"/>
                <a:gd name="T71" fmla="*/ 3843 h 3975"/>
                <a:gd name="T72" fmla="*/ 1619 w 2399"/>
                <a:gd name="T73" fmla="*/ 3881 h 3975"/>
                <a:gd name="T74" fmla="*/ 1614 w 2399"/>
                <a:gd name="T75" fmla="*/ 3937 h 3975"/>
                <a:gd name="T76" fmla="*/ 1575 w 2399"/>
                <a:gd name="T77" fmla="*/ 3972 h 3975"/>
                <a:gd name="T78" fmla="*/ 1409 w 2399"/>
                <a:gd name="T79" fmla="*/ 3957 h 3975"/>
                <a:gd name="T80" fmla="*/ 994 w 2399"/>
                <a:gd name="T81" fmla="*/ 3865 h 3975"/>
                <a:gd name="T82" fmla="*/ 597 w 2399"/>
                <a:gd name="T83" fmla="*/ 3713 h 3975"/>
                <a:gd name="T84" fmla="*/ 224 w 2399"/>
                <a:gd name="T85" fmla="*/ 3506 h 3975"/>
                <a:gd name="T86" fmla="*/ 57 w 2399"/>
                <a:gd name="T87" fmla="*/ 3385 h 3975"/>
                <a:gd name="T88" fmla="*/ 5 w 2399"/>
                <a:gd name="T89" fmla="*/ 3286 h 3975"/>
                <a:gd name="T90" fmla="*/ 483 w 2399"/>
                <a:gd name="T91" fmla="*/ 301 h 3975"/>
                <a:gd name="T92" fmla="*/ 531 w 2399"/>
                <a:gd name="T93" fmla="*/ 200 h 3975"/>
                <a:gd name="T94" fmla="*/ 621 w 2399"/>
                <a:gd name="T95" fmla="*/ 134 h 3975"/>
                <a:gd name="T96" fmla="*/ 1048 w 2399"/>
                <a:gd name="T97" fmla="*/ 36 h 3975"/>
                <a:gd name="T98" fmla="*/ 1483 w 2399"/>
                <a:gd name="T99" fmla="*/ 0 h 39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2399" h="3975">
                  <a:moveTo>
                    <a:pt x="1510" y="142"/>
                  </a:moveTo>
                  <a:lnTo>
                    <a:pt x="1367" y="145"/>
                  </a:lnTo>
                  <a:lnTo>
                    <a:pt x="1225" y="155"/>
                  </a:lnTo>
                  <a:lnTo>
                    <a:pt x="1083" y="174"/>
                  </a:lnTo>
                  <a:lnTo>
                    <a:pt x="943" y="199"/>
                  </a:lnTo>
                  <a:lnTo>
                    <a:pt x="802" y="233"/>
                  </a:lnTo>
                  <a:lnTo>
                    <a:pt x="663" y="274"/>
                  </a:lnTo>
                  <a:lnTo>
                    <a:pt x="647" y="281"/>
                  </a:lnTo>
                  <a:lnTo>
                    <a:pt x="634" y="292"/>
                  </a:lnTo>
                  <a:lnTo>
                    <a:pt x="624" y="307"/>
                  </a:lnTo>
                  <a:lnTo>
                    <a:pt x="621" y="322"/>
                  </a:lnTo>
                  <a:lnTo>
                    <a:pt x="142" y="3238"/>
                  </a:lnTo>
                  <a:lnTo>
                    <a:pt x="141" y="3255"/>
                  </a:lnTo>
                  <a:lnTo>
                    <a:pt x="143" y="3268"/>
                  </a:lnTo>
                  <a:lnTo>
                    <a:pt x="149" y="3281"/>
                  </a:lnTo>
                  <a:lnTo>
                    <a:pt x="158" y="3292"/>
                  </a:lnTo>
                  <a:lnTo>
                    <a:pt x="169" y="3301"/>
                  </a:lnTo>
                  <a:lnTo>
                    <a:pt x="190" y="3314"/>
                  </a:lnTo>
                  <a:lnTo>
                    <a:pt x="291" y="3385"/>
                  </a:lnTo>
                  <a:lnTo>
                    <a:pt x="394" y="3450"/>
                  </a:lnTo>
                  <a:lnTo>
                    <a:pt x="501" y="3510"/>
                  </a:lnTo>
                  <a:lnTo>
                    <a:pt x="609" y="3565"/>
                  </a:lnTo>
                  <a:lnTo>
                    <a:pt x="720" y="3615"/>
                  </a:lnTo>
                  <a:lnTo>
                    <a:pt x="833" y="3661"/>
                  </a:lnTo>
                  <a:lnTo>
                    <a:pt x="949" y="3702"/>
                  </a:lnTo>
                  <a:lnTo>
                    <a:pt x="1065" y="3738"/>
                  </a:lnTo>
                  <a:lnTo>
                    <a:pt x="1053" y="3710"/>
                  </a:lnTo>
                  <a:lnTo>
                    <a:pt x="1045" y="3680"/>
                  </a:lnTo>
                  <a:lnTo>
                    <a:pt x="1037" y="3648"/>
                  </a:lnTo>
                  <a:lnTo>
                    <a:pt x="898" y="704"/>
                  </a:lnTo>
                  <a:lnTo>
                    <a:pt x="900" y="678"/>
                  </a:lnTo>
                  <a:lnTo>
                    <a:pt x="904" y="649"/>
                  </a:lnTo>
                  <a:lnTo>
                    <a:pt x="912" y="621"/>
                  </a:lnTo>
                  <a:lnTo>
                    <a:pt x="922" y="593"/>
                  </a:lnTo>
                  <a:lnTo>
                    <a:pt x="937" y="567"/>
                  </a:lnTo>
                  <a:lnTo>
                    <a:pt x="954" y="542"/>
                  </a:lnTo>
                  <a:lnTo>
                    <a:pt x="976" y="521"/>
                  </a:lnTo>
                  <a:lnTo>
                    <a:pt x="1002" y="502"/>
                  </a:lnTo>
                  <a:lnTo>
                    <a:pt x="1126" y="438"/>
                  </a:lnTo>
                  <a:lnTo>
                    <a:pt x="1251" y="379"/>
                  </a:lnTo>
                  <a:lnTo>
                    <a:pt x="1379" y="327"/>
                  </a:lnTo>
                  <a:lnTo>
                    <a:pt x="1510" y="281"/>
                  </a:lnTo>
                  <a:lnTo>
                    <a:pt x="1642" y="241"/>
                  </a:lnTo>
                  <a:lnTo>
                    <a:pt x="1776" y="206"/>
                  </a:lnTo>
                  <a:lnTo>
                    <a:pt x="1912" y="177"/>
                  </a:lnTo>
                  <a:lnTo>
                    <a:pt x="1813" y="163"/>
                  </a:lnTo>
                  <a:lnTo>
                    <a:pt x="1714" y="152"/>
                  </a:lnTo>
                  <a:lnTo>
                    <a:pt x="1612" y="144"/>
                  </a:lnTo>
                  <a:lnTo>
                    <a:pt x="1510" y="142"/>
                  </a:lnTo>
                  <a:close/>
                  <a:moveTo>
                    <a:pt x="1483" y="0"/>
                  </a:moveTo>
                  <a:lnTo>
                    <a:pt x="1628" y="2"/>
                  </a:lnTo>
                  <a:lnTo>
                    <a:pt x="1774" y="12"/>
                  </a:lnTo>
                  <a:lnTo>
                    <a:pt x="1918" y="29"/>
                  </a:lnTo>
                  <a:lnTo>
                    <a:pt x="2063" y="52"/>
                  </a:lnTo>
                  <a:lnTo>
                    <a:pt x="2206" y="83"/>
                  </a:lnTo>
                  <a:lnTo>
                    <a:pt x="2349" y="121"/>
                  </a:lnTo>
                  <a:lnTo>
                    <a:pt x="2366" y="127"/>
                  </a:lnTo>
                  <a:lnTo>
                    <a:pt x="2379" y="137"/>
                  </a:lnTo>
                  <a:lnTo>
                    <a:pt x="2389" y="149"/>
                  </a:lnTo>
                  <a:lnTo>
                    <a:pt x="2397" y="164"/>
                  </a:lnTo>
                  <a:lnTo>
                    <a:pt x="2399" y="180"/>
                  </a:lnTo>
                  <a:lnTo>
                    <a:pt x="2398" y="198"/>
                  </a:lnTo>
                  <a:lnTo>
                    <a:pt x="2392" y="218"/>
                  </a:lnTo>
                  <a:lnTo>
                    <a:pt x="2382" y="234"/>
                  </a:lnTo>
                  <a:lnTo>
                    <a:pt x="2368" y="247"/>
                  </a:lnTo>
                  <a:lnTo>
                    <a:pt x="2352" y="256"/>
                  </a:lnTo>
                  <a:lnTo>
                    <a:pt x="2336" y="260"/>
                  </a:lnTo>
                  <a:lnTo>
                    <a:pt x="2205" y="270"/>
                  </a:lnTo>
                  <a:lnTo>
                    <a:pt x="2073" y="285"/>
                  </a:lnTo>
                  <a:lnTo>
                    <a:pt x="1944" y="306"/>
                  </a:lnTo>
                  <a:lnTo>
                    <a:pt x="1813" y="335"/>
                  </a:lnTo>
                  <a:lnTo>
                    <a:pt x="1685" y="368"/>
                  </a:lnTo>
                  <a:lnTo>
                    <a:pt x="1558" y="407"/>
                  </a:lnTo>
                  <a:lnTo>
                    <a:pt x="1434" y="451"/>
                  </a:lnTo>
                  <a:lnTo>
                    <a:pt x="1311" y="502"/>
                  </a:lnTo>
                  <a:lnTo>
                    <a:pt x="1190" y="560"/>
                  </a:lnTo>
                  <a:lnTo>
                    <a:pt x="1072" y="621"/>
                  </a:lnTo>
                  <a:lnTo>
                    <a:pt x="1061" y="632"/>
                  </a:lnTo>
                  <a:lnTo>
                    <a:pt x="1051" y="645"/>
                  </a:lnTo>
                  <a:lnTo>
                    <a:pt x="1043" y="663"/>
                  </a:lnTo>
                  <a:lnTo>
                    <a:pt x="1039" y="680"/>
                  </a:lnTo>
                  <a:lnTo>
                    <a:pt x="1037" y="698"/>
                  </a:lnTo>
                  <a:lnTo>
                    <a:pt x="1177" y="3648"/>
                  </a:lnTo>
                  <a:lnTo>
                    <a:pt x="1179" y="3666"/>
                  </a:lnTo>
                  <a:lnTo>
                    <a:pt x="1185" y="3682"/>
                  </a:lnTo>
                  <a:lnTo>
                    <a:pt x="1196" y="3696"/>
                  </a:lnTo>
                  <a:lnTo>
                    <a:pt x="1200" y="3700"/>
                  </a:lnTo>
                  <a:lnTo>
                    <a:pt x="1203" y="3701"/>
                  </a:lnTo>
                  <a:lnTo>
                    <a:pt x="1204" y="3702"/>
                  </a:lnTo>
                  <a:lnTo>
                    <a:pt x="1206" y="3704"/>
                  </a:lnTo>
                  <a:lnTo>
                    <a:pt x="1208" y="3704"/>
                  </a:lnTo>
                  <a:lnTo>
                    <a:pt x="1211" y="3704"/>
                  </a:lnTo>
                  <a:lnTo>
                    <a:pt x="1231" y="3710"/>
                  </a:lnTo>
                  <a:lnTo>
                    <a:pt x="1233" y="3710"/>
                  </a:lnTo>
                  <a:lnTo>
                    <a:pt x="1234" y="3711"/>
                  </a:lnTo>
                  <a:lnTo>
                    <a:pt x="1235" y="3711"/>
                  </a:lnTo>
                  <a:lnTo>
                    <a:pt x="1238" y="3712"/>
                  </a:lnTo>
                  <a:lnTo>
                    <a:pt x="1239" y="3715"/>
                  </a:lnTo>
                  <a:lnTo>
                    <a:pt x="1239" y="3717"/>
                  </a:lnTo>
                  <a:lnTo>
                    <a:pt x="1287" y="3738"/>
                  </a:lnTo>
                  <a:lnTo>
                    <a:pt x="1339" y="3758"/>
                  </a:lnTo>
                  <a:lnTo>
                    <a:pt x="1398" y="3779"/>
                  </a:lnTo>
                  <a:lnTo>
                    <a:pt x="1392" y="3814"/>
                  </a:lnTo>
                  <a:lnTo>
                    <a:pt x="1405" y="3779"/>
                  </a:lnTo>
                  <a:lnTo>
                    <a:pt x="1461" y="3801"/>
                  </a:lnTo>
                  <a:lnTo>
                    <a:pt x="1516" y="3819"/>
                  </a:lnTo>
                  <a:lnTo>
                    <a:pt x="1572" y="3835"/>
                  </a:lnTo>
                  <a:lnTo>
                    <a:pt x="1588" y="3843"/>
                  </a:lnTo>
                  <a:lnTo>
                    <a:pt x="1602" y="3854"/>
                  </a:lnTo>
                  <a:lnTo>
                    <a:pt x="1612" y="3866"/>
                  </a:lnTo>
                  <a:lnTo>
                    <a:pt x="1619" y="3881"/>
                  </a:lnTo>
                  <a:lnTo>
                    <a:pt x="1622" y="3899"/>
                  </a:lnTo>
                  <a:lnTo>
                    <a:pt x="1621" y="3919"/>
                  </a:lnTo>
                  <a:lnTo>
                    <a:pt x="1614" y="3937"/>
                  </a:lnTo>
                  <a:lnTo>
                    <a:pt x="1603" y="3953"/>
                  </a:lnTo>
                  <a:lnTo>
                    <a:pt x="1591" y="3965"/>
                  </a:lnTo>
                  <a:lnTo>
                    <a:pt x="1575" y="3972"/>
                  </a:lnTo>
                  <a:lnTo>
                    <a:pt x="1558" y="3975"/>
                  </a:lnTo>
                  <a:lnTo>
                    <a:pt x="1551" y="3975"/>
                  </a:lnTo>
                  <a:lnTo>
                    <a:pt x="1409" y="3957"/>
                  </a:lnTo>
                  <a:lnTo>
                    <a:pt x="1270" y="3934"/>
                  </a:lnTo>
                  <a:lnTo>
                    <a:pt x="1131" y="3903"/>
                  </a:lnTo>
                  <a:lnTo>
                    <a:pt x="994" y="3865"/>
                  </a:lnTo>
                  <a:lnTo>
                    <a:pt x="859" y="3820"/>
                  </a:lnTo>
                  <a:lnTo>
                    <a:pt x="726" y="3769"/>
                  </a:lnTo>
                  <a:lnTo>
                    <a:pt x="597" y="3713"/>
                  </a:lnTo>
                  <a:lnTo>
                    <a:pt x="469" y="3650"/>
                  </a:lnTo>
                  <a:lnTo>
                    <a:pt x="346" y="3580"/>
                  </a:lnTo>
                  <a:lnTo>
                    <a:pt x="224" y="3506"/>
                  </a:lnTo>
                  <a:lnTo>
                    <a:pt x="107" y="3426"/>
                  </a:lnTo>
                  <a:lnTo>
                    <a:pt x="86" y="3411"/>
                  </a:lnTo>
                  <a:lnTo>
                    <a:pt x="57" y="3385"/>
                  </a:lnTo>
                  <a:lnTo>
                    <a:pt x="34" y="3355"/>
                  </a:lnTo>
                  <a:lnTo>
                    <a:pt x="16" y="3322"/>
                  </a:lnTo>
                  <a:lnTo>
                    <a:pt x="5" y="3286"/>
                  </a:lnTo>
                  <a:lnTo>
                    <a:pt x="0" y="3248"/>
                  </a:lnTo>
                  <a:lnTo>
                    <a:pt x="2" y="3210"/>
                  </a:lnTo>
                  <a:lnTo>
                    <a:pt x="483" y="301"/>
                  </a:lnTo>
                  <a:lnTo>
                    <a:pt x="493" y="265"/>
                  </a:lnTo>
                  <a:lnTo>
                    <a:pt x="509" y="230"/>
                  </a:lnTo>
                  <a:lnTo>
                    <a:pt x="531" y="200"/>
                  </a:lnTo>
                  <a:lnTo>
                    <a:pt x="557" y="174"/>
                  </a:lnTo>
                  <a:lnTo>
                    <a:pt x="587" y="152"/>
                  </a:lnTo>
                  <a:lnTo>
                    <a:pt x="621" y="134"/>
                  </a:lnTo>
                  <a:lnTo>
                    <a:pt x="762" y="94"/>
                  </a:lnTo>
                  <a:lnTo>
                    <a:pt x="904" y="62"/>
                  </a:lnTo>
                  <a:lnTo>
                    <a:pt x="1048" y="36"/>
                  </a:lnTo>
                  <a:lnTo>
                    <a:pt x="1193" y="17"/>
                  </a:lnTo>
                  <a:lnTo>
                    <a:pt x="1337" y="5"/>
                  </a:lnTo>
                  <a:lnTo>
                    <a:pt x="148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</p:grpSp>
      <p:grpSp>
        <p:nvGrpSpPr>
          <p:cNvPr id="292" name="Group 4">
            <a:extLst>
              <a:ext uri="{FF2B5EF4-FFF2-40B4-BE49-F238E27FC236}">
                <a16:creationId xmlns:a16="http://schemas.microsoft.com/office/drawing/2014/main" xmlns="" id="{CFD93387-4822-4AAA-B197-9928C48CA8A6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5499764" y="5266363"/>
            <a:ext cx="593808" cy="452719"/>
            <a:chOff x="3645" y="2013"/>
            <a:chExt cx="383" cy="292"/>
          </a:xfrm>
          <a:solidFill>
            <a:schemeClr val="bg1">
              <a:lumMod val="95000"/>
            </a:schemeClr>
          </a:solidFill>
        </p:grpSpPr>
        <p:sp>
          <p:nvSpPr>
            <p:cNvPr id="293" name="Freeform 6">
              <a:extLst>
                <a:ext uri="{FF2B5EF4-FFF2-40B4-BE49-F238E27FC236}">
                  <a16:creationId xmlns:a16="http://schemas.microsoft.com/office/drawing/2014/main" xmlns="" id="{9160FEF6-E578-4CE2-93CE-E54167162EB4}"/>
                </a:ext>
              </a:extLst>
            </p:cNvPr>
            <p:cNvSpPr>
              <a:spLocks/>
            </p:cNvSpPr>
            <p:nvPr/>
          </p:nvSpPr>
          <p:spPr bwMode="auto">
            <a:xfrm>
              <a:off x="3734" y="2261"/>
              <a:ext cx="294" cy="39"/>
            </a:xfrm>
            <a:custGeom>
              <a:avLst/>
              <a:gdLst>
                <a:gd name="T0" fmla="*/ 172 w 2647"/>
                <a:gd name="T1" fmla="*/ 0 h 348"/>
                <a:gd name="T2" fmla="*/ 2476 w 2647"/>
                <a:gd name="T3" fmla="*/ 0 h 348"/>
                <a:gd name="T4" fmla="*/ 2507 w 2647"/>
                <a:gd name="T5" fmla="*/ 3 h 348"/>
                <a:gd name="T6" fmla="*/ 2535 w 2647"/>
                <a:gd name="T7" fmla="*/ 11 h 348"/>
                <a:gd name="T8" fmla="*/ 2562 w 2647"/>
                <a:gd name="T9" fmla="*/ 24 h 348"/>
                <a:gd name="T10" fmla="*/ 2586 w 2647"/>
                <a:gd name="T11" fmla="*/ 41 h 348"/>
                <a:gd name="T12" fmla="*/ 2607 w 2647"/>
                <a:gd name="T13" fmla="*/ 61 h 348"/>
                <a:gd name="T14" fmla="*/ 2624 w 2647"/>
                <a:gd name="T15" fmla="*/ 86 h 348"/>
                <a:gd name="T16" fmla="*/ 2636 w 2647"/>
                <a:gd name="T17" fmla="*/ 113 h 348"/>
                <a:gd name="T18" fmla="*/ 2645 w 2647"/>
                <a:gd name="T19" fmla="*/ 143 h 348"/>
                <a:gd name="T20" fmla="*/ 2647 w 2647"/>
                <a:gd name="T21" fmla="*/ 174 h 348"/>
                <a:gd name="T22" fmla="*/ 2645 w 2647"/>
                <a:gd name="T23" fmla="*/ 205 h 348"/>
                <a:gd name="T24" fmla="*/ 2636 w 2647"/>
                <a:gd name="T25" fmla="*/ 235 h 348"/>
                <a:gd name="T26" fmla="*/ 2624 w 2647"/>
                <a:gd name="T27" fmla="*/ 261 h 348"/>
                <a:gd name="T28" fmla="*/ 2607 w 2647"/>
                <a:gd name="T29" fmla="*/ 286 h 348"/>
                <a:gd name="T30" fmla="*/ 2586 w 2647"/>
                <a:gd name="T31" fmla="*/ 307 h 348"/>
                <a:gd name="T32" fmla="*/ 2562 w 2647"/>
                <a:gd name="T33" fmla="*/ 324 h 348"/>
                <a:gd name="T34" fmla="*/ 2535 w 2647"/>
                <a:gd name="T35" fmla="*/ 337 h 348"/>
                <a:gd name="T36" fmla="*/ 2507 w 2647"/>
                <a:gd name="T37" fmla="*/ 345 h 348"/>
                <a:gd name="T38" fmla="*/ 2476 w 2647"/>
                <a:gd name="T39" fmla="*/ 348 h 348"/>
                <a:gd name="T40" fmla="*/ 172 w 2647"/>
                <a:gd name="T41" fmla="*/ 348 h 348"/>
                <a:gd name="T42" fmla="*/ 141 w 2647"/>
                <a:gd name="T43" fmla="*/ 345 h 348"/>
                <a:gd name="T44" fmla="*/ 111 w 2647"/>
                <a:gd name="T45" fmla="*/ 337 h 348"/>
                <a:gd name="T46" fmla="*/ 85 w 2647"/>
                <a:gd name="T47" fmla="*/ 324 h 348"/>
                <a:gd name="T48" fmla="*/ 61 w 2647"/>
                <a:gd name="T49" fmla="*/ 307 h 348"/>
                <a:gd name="T50" fmla="*/ 40 w 2647"/>
                <a:gd name="T51" fmla="*/ 286 h 348"/>
                <a:gd name="T52" fmla="*/ 23 w 2647"/>
                <a:gd name="T53" fmla="*/ 261 h 348"/>
                <a:gd name="T54" fmla="*/ 10 w 2647"/>
                <a:gd name="T55" fmla="*/ 235 h 348"/>
                <a:gd name="T56" fmla="*/ 3 w 2647"/>
                <a:gd name="T57" fmla="*/ 205 h 348"/>
                <a:gd name="T58" fmla="*/ 0 w 2647"/>
                <a:gd name="T59" fmla="*/ 174 h 348"/>
                <a:gd name="T60" fmla="*/ 3 w 2647"/>
                <a:gd name="T61" fmla="*/ 143 h 348"/>
                <a:gd name="T62" fmla="*/ 10 w 2647"/>
                <a:gd name="T63" fmla="*/ 113 h 348"/>
                <a:gd name="T64" fmla="*/ 23 w 2647"/>
                <a:gd name="T65" fmla="*/ 86 h 348"/>
                <a:gd name="T66" fmla="*/ 40 w 2647"/>
                <a:gd name="T67" fmla="*/ 61 h 348"/>
                <a:gd name="T68" fmla="*/ 61 w 2647"/>
                <a:gd name="T69" fmla="*/ 41 h 348"/>
                <a:gd name="T70" fmla="*/ 85 w 2647"/>
                <a:gd name="T71" fmla="*/ 24 h 348"/>
                <a:gd name="T72" fmla="*/ 111 w 2647"/>
                <a:gd name="T73" fmla="*/ 11 h 348"/>
                <a:gd name="T74" fmla="*/ 141 w 2647"/>
                <a:gd name="T75" fmla="*/ 3 h 348"/>
                <a:gd name="T76" fmla="*/ 172 w 2647"/>
                <a:gd name="T77" fmla="*/ 0 h 3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647" h="348">
                  <a:moveTo>
                    <a:pt x="172" y="0"/>
                  </a:moveTo>
                  <a:lnTo>
                    <a:pt x="2476" y="0"/>
                  </a:lnTo>
                  <a:lnTo>
                    <a:pt x="2507" y="3"/>
                  </a:lnTo>
                  <a:lnTo>
                    <a:pt x="2535" y="11"/>
                  </a:lnTo>
                  <a:lnTo>
                    <a:pt x="2562" y="24"/>
                  </a:lnTo>
                  <a:lnTo>
                    <a:pt x="2586" y="41"/>
                  </a:lnTo>
                  <a:lnTo>
                    <a:pt x="2607" y="61"/>
                  </a:lnTo>
                  <a:lnTo>
                    <a:pt x="2624" y="86"/>
                  </a:lnTo>
                  <a:lnTo>
                    <a:pt x="2636" y="113"/>
                  </a:lnTo>
                  <a:lnTo>
                    <a:pt x="2645" y="143"/>
                  </a:lnTo>
                  <a:lnTo>
                    <a:pt x="2647" y="174"/>
                  </a:lnTo>
                  <a:lnTo>
                    <a:pt x="2645" y="205"/>
                  </a:lnTo>
                  <a:lnTo>
                    <a:pt x="2636" y="235"/>
                  </a:lnTo>
                  <a:lnTo>
                    <a:pt x="2624" y="261"/>
                  </a:lnTo>
                  <a:lnTo>
                    <a:pt x="2607" y="286"/>
                  </a:lnTo>
                  <a:lnTo>
                    <a:pt x="2586" y="307"/>
                  </a:lnTo>
                  <a:lnTo>
                    <a:pt x="2562" y="324"/>
                  </a:lnTo>
                  <a:lnTo>
                    <a:pt x="2535" y="337"/>
                  </a:lnTo>
                  <a:lnTo>
                    <a:pt x="2507" y="345"/>
                  </a:lnTo>
                  <a:lnTo>
                    <a:pt x="2476" y="348"/>
                  </a:lnTo>
                  <a:lnTo>
                    <a:pt x="172" y="348"/>
                  </a:lnTo>
                  <a:lnTo>
                    <a:pt x="141" y="345"/>
                  </a:lnTo>
                  <a:lnTo>
                    <a:pt x="111" y="337"/>
                  </a:lnTo>
                  <a:lnTo>
                    <a:pt x="85" y="324"/>
                  </a:lnTo>
                  <a:lnTo>
                    <a:pt x="61" y="307"/>
                  </a:lnTo>
                  <a:lnTo>
                    <a:pt x="40" y="286"/>
                  </a:lnTo>
                  <a:lnTo>
                    <a:pt x="23" y="261"/>
                  </a:lnTo>
                  <a:lnTo>
                    <a:pt x="10" y="235"/>
                  </a:lnTo>
                  <a:lnTo>
                    <a:pt x="3" y="205"/>
                  </a:lnTo>
                  <a:lnTo>
                    <a:pt x="0" y="174"/>
                  </a:lnTo>
                  <a:lnTo>
                    <a:pt x="3" y="143"/>
                  </a:lnTo>
                  <a:lnTo>
                    <a:pt x="10" y="113"/>
                  </a:lnTo>
                  <a:lnTo>
                    <a:pt x="23" y="86"/>
                  </a:lnTo>
                  <a:lnTo>
                    <a:pt x="40" y="61"/>
                  </a:lnTo>
                  <a:lnTo>
                    <a:pt x="61" y="41"/>
                  </a:lnTo>
                  <a:lnTo>
                    <a:pt x="85" y="24"/>
                  </a:lnTo>
                  <a:lnTo>
                    <a:pt x="111" y="11"/>
                  </a:lnTo>
                  <a:lnTo>
                    <a:pt x="141" y="3"/>
                  </a:lnTo>
                  <a:lnTo>
                    <a:pt x="17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94" name="Freeform 7">
              <a:extLst>
                <a:ext uri="{FF2B5EF4-FFF2-40B4-BE49-F238E27FC236}">
                  <a16:creationId xmlns:a16="http://schemas.microsoft.com/office/drawing/2014/main" xmlns="" id="{22CC3DF2-D961-4DA3-984E-C54B9694D9C1}"/>
                </a:ext>
              </a:extLst>
            </p:cNvPr>
            <p:cNvSpPr>
              <a:spLocks/>
            </p:cNvSpPr>
            <p:nvPr/>
          </p:nvSpPr>
          <p:spPr bwMode="auto">
            <a:xfrm>
              <a:off x="3734" y="2140"/>
              <a:ext cx="294" cy="38"/>
            </a:xfrm>
            <a:custGeom>
              <a:avLst/>
              <a:gdLst>
                <a:gd name="T0" fmla="*/ 172 w 2647"/>
                <a:gd name="T1" fmla="*/ 0 h 348"/>
                <a:gd name="T2" fmla="*/ 2476 w 2647"/>
                <a:gd name="T3" fmla="*/ 0 h 348"/>
                <a:gd name="T4" fmla="*/ 2507 w 2647"/>
                <a:gd name="T5" fmla="*/ 3 h 348"/>
                <a:gd name="T6" fmla="*/ 2535 w 2647"/>
                <a:gd name="T7" fmla="*/ 11 h 348"/>
                <a:gd name="T8" fmla="*/ 2562 w 2647"/>
                <a:gd name="T9" fmla="*/ 24 h 348"/>
                <a:gd name="T10" fmla="*/ 2586 w 2647"/>
                <a:gd name="T11" fmla="*/ 42 h 348"/>
                <a:gd name="T12" fmla="*/ 2607 w 2647"/>
                <a:gd name="T13" fmla="*/ 62 h 348"/>
                <a:gd name="T14" fmla="*/ 2624 w 2647"/>
                <a:gd name="T15" fmla="*/ 87 h 348"/>
                <a:gd name="T16" fmla="*/ 2636 w 2647"/>
                <a:gd name="T17" fmla="*/ 114 h 348"/>
                <a:gd name="T18" fmla="*/ 2645 w 2647"/>
                <a:gd name="T19" fmla="*/ 143 h 348"/>
                <a:gd name="T20" fmla="*/ 2647 w 2647"/>
                <a:gd name="T21" fmla="*/ 174 h 348"/>
                <a:gd name="T22" fmla="*/ 2645 w 2647"/>
                <a:gd name="T23" fmla="*/ 205 h 348"/>
                <a:gd name="T24" fmla="*/ 2636 w 2647"/>
                <a:gd name="T25" fmla="*/ 235 h 348"/>
                <a:gd name="T26" fmla="*/ 2624 w 2647"/>
                <a:gd name="T27" fmla="*/ 262 h 348"/>
                <a:gd name="T28" fmla="*/ 2607 w 2647"/>
                <a:gd name="T29" fmla="*/ 286 h 348"/>
                <a:gd name="T30" fmla="*/ 2586 w 2647"/>
                <a:gd name="T31" fmla="*/ 307 h 348"/>
                <a:gd name="T32" fmla="*/ 2562 w 2647"/>
                <a:gd name="T33" fmla="*/ 325 h 348"/>
                <a:gd name="T34" fmla="*/ 2535 w 2647"/>
                <a:gd name="T35" fmla="*/ 338 h 348"/>
                <a:gd name="T36" fmla="*/ 2507 w 2647"/>
                <a:gd name="T37" fmla="*/ 345 h 348"/>
                <a:gd name="T38" fmla="*/ 2476 w 2647"/>
                <a:gd name="T39" fmla="*/ 348 h 348"/>
                <a:gd name="T40" fmla="*/ 172 w 2647"/>
                <a:gd name="T41" fmla="*/ 348 h 348"/>
                <a:gd name="T42" fmla="*/ 141 w 2647"/>
                <a:gd name="T43" fmla="*/ 345 h 348"/>
                <a:gd name="T44" fmla="*/ 111 w 2647"/>
                <a:gd name="T45" fmla="*/ 338 h 348"/>
                <a:gd name="T46" fmla="*/ 85 w 2647"/>
                <a:gd name="T47" fmla="*/ 325 h 348"/>
                <a:gd name="T48" fmla="*/ 61 w 2647"/>
                <a:gd name="T49" fmla="*/ 307 h 348"/>
                <a:gd name="T50" fmla="*/ 40 w 2647"/>
                <a:gd name="T51" fmla="*/ 286 h 348"/>
                <a:gd name="T52" fmla="*/ 23 w 2647"/>
                <a:gd name="T53" fmla="*/ 262 h 348"/>
                <a:gd name="T54" fmla="*/ 10 w 2647"/>
                <a:gd name="T55" fmla="*/ 235 h 348"/>
                <a:gd name="T56" fmla="*/ 3 w 2647"/>
                <a:gd name="T57" fmla="*/ 205 h 348"/>
                <a:gd name="T58" fmla="*/ 0 w 2647"/>
                <a:gd name="T59" fmla="*/ 174 h 348"/>
                <a:gd name="T60" fmla="*/ 3 w 2647"/>
                <a:gd name="T61" fmla="*/ 143 h 348"/>
                <a:gd name="T62" fmla="*/ 10 w 2647"/>
                <a:gd name="T63" fmla="*/ 114 h 348"/>
                <a:gd name="T64" fmla="*/ 23 w 2647"/>
                <a:gd name="T65" fmla="*/ 87 h 348"/>
                <a:gd name="T66" fmla="*/ 40 w 2647"/>
                <a:gd name="T67" fmla="*/ 62 h 348"/>
                <a:gd name="T68" fmla="*/ 61 w 2647"/>
                <a:gd name="T69" fmla="*/ 42 h 348"/>
                <a:gd name="T70" fmla="*/ 85 w 2647"/>
                <a:gd name="T71" fmla="*/ 24 h 348"/>
                <a:gd name="T72" fmla="*/ 111 w 2647"/>
                <a:gd name="T73" fmla="*/ 11 h 348"/>
                <a:gd name="T74" fmla="*/ 141 w 2647"/>
                <a:gd name="T75" fmla="*/ 3 h 348"/>
                <a:gd name="T76" fmla="*/ 172 w 2647"/>
                <a:gd name="T77" fmla="*/ 0 h 3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647" h="348">
                  <a:moveTo>
                    <a:pt x="172" y="0"/>
                  </a:moveTo>
                  <a:lnTo>
                    <a:pt x="2476" y="0"/>
                  </a:lnTo>
                  <a:lnTo>
                    <a:pt x="2507" y="3"/>
                  </a:lnTo>
                  <a:lnTo>
                    <a:pt x="2535" y="11"/>
                  </a:lnTo>
                  <a:lnTo>
                    <a:pt x="2562" y="24"/>
                  </a:lnTo>
                  <a:lnTo>
                    <a:pt x="2586" y="42"/>
                  </a:lnTo>
                  <a:lnTo>
                    <a:pt x="2607" y="62"/>
                  </a:lnTo>
                  <a:lnTo>
                    <a:pt x="2624" y="87"/>
                  </a:lnTo>
                  <a:lnTo>
                    <a:pt x="2636" y="114"/>
                  </a:lnTo>
                  <a:lnTo>
                    <a:pt x="2645" y="143"/>
                  </a:lnTo>
                  <a:lnTo>
                    <a:pt x="2647" y="174"/>
                  </a:lnTo>
                  <a:lnTo>
                    <a:pt x="2645" y="205"/>
                  </a:lnTo>
                  <a:lnTo>
                    <a:pt x="2636" y="235"/>
                  </a:lnTo>
                  <a:lnTo>
                    <a:pt x="2624" y="262"/>
                  </a:lnTo>
                  <a:lnTo>
                    <a:pt x="2607" y="286"/>
                  </a:lnTo>
                  <a:lnTo>
                    <a:pt x="2586" y="307"/>
                  </a:lnTo>
                  <a:lnTo>
                    <a:pt x="2562" y="325"/>
                  </a:lnTo>
                  <a:lnTo>
                    <a:pt x="2535" y="338"/>
                  </a:lnTo>
                  <a:lnTo>
                    <a:pt x="2507" y="345"/>
                  </a:lnTo>
                  <a:lnTo>
                    <a:pt x="2476" y="348"/>
                  </a:lnTo>
                  <a:lnTo>
                    <a:pt x="172" y="348"/>
                  </a:lnTo>
                  <a:lnTo>
                    <a:pt x="141" y="345"/>
                  </a:lnTo>
                  <a:lnTo>
                    <a:pt x="111" y="338"/>
                  </a:lnTo>
                  <a:lnTo>
                    <a:pt x="85" y="325"/>
                  </a:lnTo>
                  <a:lnTo>
                    <a:pt x="61" y="307"/>
                  </a:lnTo>
                  <a:lnTo>
                    <a:pt x="40" y="286"/>
                  </a:lnTo>
                  <a:lnTo>
                    <a:pt x="23" y="262"/>
                  </a:lnTo>
                  <a:lnTo>
                    <a:pt x="10" y="235"/>
                  </a:lnTo>
                  <a:lnTo>
                    <a:pt x="3" y="205"/>
                  </a:lnTo>
                  <a:lnTo>
                    <a:pt x="0" y="174"/>
                  </a:lnTo>
                  <a:lnTo>
                    <a:pt x="3" y="143"/>
                  </a:lnTo>
                  <a:lnTo>
                    <a:pt x="10" y="114"/>
                  </a:lnTo>
                  <a:lnTo>
                    <a:pt x="23" y="87"/>
                  </a:lnTo>
                  <a:lnTo>
                    <a:pt x="40" y="62"/>
                  </a:lnTo>
                  <a:lnTo>
                    <a:pt x="61" y="42"/>
                  </a:lnTo>
                  <a:lnTo>
                    <a:pt x="85" y="24"/>
                  </a:lnTo>
                  <a:lnTo>
                    <a:pt x="111" y="11"/>
                  </a:lnTo>
                  <a:lnTo>
                    <a:pt x="141" y="3"/>
                  </a:lnTo>
                  <a:lnTo>
                    <a:pt x="17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95" name="Freeform 8">
              <a:extLst>
                <a:ext uri="{FF2B5EF4-FFF2-40B4-BE49-F238E27FC236}">
                  <a16:creationId xmlns:a16="http://schemas.microsoft.com/office/drawing/2014/main" xmlns="" id="{3BD323AC-E591-4B1A-8911-B7DEA3A82744}"/>
                </a:ext>
              </a:extLst>
            </p:cNvPr>
            <p:cNvSpPr>
              <a:spLocks/>
            </p:cNvSpPr>
            <p:nvPr/>
          </p:nvSpPr>
          <p:spPr bwMode="auto">
            <a:xfrm>
              <a:off x="3734" y="2018"/>
              <a:ext cx="294" cy="39"/>
            </a:xfrm>
            <a:custGeom>
              <a:avLst/>
              <a:gdLst>
                <a:gd name="T0" fmla="*/ 172 w 2647"/>
                <a:gd name="T1" fmla="*/ 0 h 348"/>
                <a:gd name="T2" fmla="*/ 2476 w 2647"/>
                <a:gd name="T3" fmla="*/ 0 h 348"/>
                <a:gd name="T4" fmla="*/ 2507 w 2647"/>
                <a:gd name="T5" fmla="*/ 2 h 348"/>
                <a:gd name="T6" fmla="*/ 2535 w 2647"/>
                <a:gd name="T7" fmla="*/ 11 h 348"/>
                <a:gd name="T8" fmla="*/ 2562 w 2647"/>
                <a:gd name="T9" fmla="*/ 24 h 348"/>
                <a:gd name="T10" fmla="*/ 2586 w 2647"/>
                <a:gd name="T11" fmla="*/ 41 h 348"/>
                <a:gd name="T12" fmla="*/ 2607 w 2647"/>
                <a:gd name="T13" fmla="*/ 62 h 348"/>
                <a:gd name="T14" fmla="*/ 2624 w 2647"/>
                <a:gd name="T15" fmla="*/ 86 h 348"/>
                <a:gd name="T16" fmla="*/ 2636 w 2647"/>
                <a:gd name="T17" fmla="*/ 113 h 348"/>
                <a:gd name="T18" fmla="*/ 2645 w 2647"/>
                <a:gd name="T19" fmla="*/ 143 h 348"/>
                <a:gd name="T20" fmla="*/ 2647 w 2647"/>
                <a:gd name="T21" fmla="*/ 175 h 348"/>
                <a:gd name="T22" fmla="*/ 2645 w 2647"/>
                <a:gd name="T23" fmla="*/ 206 h 348"/>
                <a:gd name="T24" fmla="*/ 2636 w 2647"/>
                <a:gd name="T25" fmla="*/ 235 h 348"/>
                <a:gd name="T26" fmla="*/ 2624 w 2647"/>
                <a:gd name="T27" fmla="*/ 262 h 348"/>
                <a:gd name="T28" fmla="*/ 2607 w 2647"/>
                <a:gd name="T29" fmla="*/ 287 h 348"/>
                <a:gd name="T30" fmla="*/ 2586 w 2647"/>
                <a:gd name="T31" fmla="*/ 307 h 348"/>
                <a:gd name="T32" fmla="*/ 2562 w 2647"/>
                <a:gd name="T33" fmla="*/ 324 h 348"/>
                <a:gd name="T34" fmla="*/ 2535 w 2647"/>
                <a:gd name="T35" fmla="*/ 337 h 348"/>
                <a:gd name="T36" fmla="*/ 2507 w 2647"/>
                <a:gd name="T37" fmla="*/ 346 h 348"/>
                <a:gd name="T38" fmla="*/ 2476 w 2647"/>
                <a:gd name="T39" fmla="*/ 348 h 348"/>
                <a:gd name="T40" fmla="*/ 172 w 2647"/>
                <a:gd name="T41" fmla="*/ 348 h 348"/>
                <a:gd name="T42" fmla="*/ 141 w 2647"/>
                <a:gd name="T43" fmla="*/ 346 h 348"/>
                <a:gd name="T44" fmla="*/ 111 w 2647"/>
                <a:gd name="T45" fmla="*/ 337 h 348"/>
                <a:gd name="T46" fmla="*/ 85 w 2647"/>
                <a:gd name="T47" fmla="*/ 324 h 348"/>
                <a:gd name="T48" fmla="*/ 61 w 2647"/>
                <a:gd name="T49" fmla="*/ 307 h 348"/>
                <a:gd name="T50" fmla="*/ 40 w 2647"/>
                <a:gd name="T51" fmla="*/ 287 h 348"/>
                <a:gd name="T52" fmla="*/ 23 w 2647"/>
                <a:gd name="T53" fmla="*/ 262 h 348"/>
                <a:gd name="T54" fmla="*/ 10 w 2647"/>
                <a:gd name="T55" fmla="*/ 235 h 348"/>
                <a:gd name="T56" fmla="*/ 3 w 2647"/>
                <a:gd name="T57" fmla="*/ 206 h 348"/>
                <a:gd name="T58" fmla="*/ 0 w 2647"/>
                <a:gd name="T59" fmla="*/ 175 h 348"/>
                <a:gd name="T60" fmla="*/ 3 w 2647"/>
                <a:gd name="T61" fmla="*/ 143 h 348"/>
                <a:gd name="T62" fmla="*/ 10 w 2647"/>
                <a:gd name="T63" fmla="*/ 113 h 348"/>
                <a:gd name="T64" fmla="*/ 23 w 2647"/>
                <a:gd name="T65" fmla="*/ 86 h 348"/>
                <a:gd name="T66" fmla="*/ 40 w 2647"/>
                <a:gd name="T67" fmla="*/ 62 h 348"/>
                <a:gd name="T68" fmla="*/ 61 w 2647"/>
                <a:gd name="T69" fmla="*/ 41 h 348"/>
                <a:gd name="T70" fmla="*/ 85 w 2647"/>
                <a:gd name="T71" fmla="*/ 24 h 348"/>
                <a:gd name="T72" fmla="*/ 111 w 2647"/>
                <a:gd name="T73" fmla="*/ 11 h 348"/>
                <a:gd name="T74" fmla="*/ 141 w 2647"/>
                <a:gd name="T75" fmla="*/ 2 h 348"/>
                <a:gd name="T76" fmla="*/ 172 w 2647"/>
                <a:gd name="T77" fmla="*/ 0 h 3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647" h="348">
                  <a:moveTo>
                    <a:pt x="172" y="0"/>
                  </a:moveTo>
                  <a:lnTo>
                    <a:pt x="2476" y="0"/>
                  </a:lnTo>
                  <a:lnTo>
                    <a:pt x="2507" y="2"/>
                  </a:lnTo>
                  <a:lnTo>
                    <a:pt x="2535" y="11"/>
                  </a:lnTo>
                  <a:lnTo>
                    <a:pt x="2562" y="24"/>
                  </a:lnTo>
                  <a:lnTo>
                    <a:pt x="2586" y="41"/>
                  </a:lnTo>
                  <a:lnTo>
                    <a:pt x="2607" y="62"/>
                  </a:lnTo>
                  <a:lnTo>
                    <a:pt x="2624" y="86"/>
                  </a:lnTo>
                  <a:lnTo>
                    <a:pt x="2636" y="113"/>
                  </a:lnTo>
                  <a:lnTo>
                    <a:pt x="2645" y="143"/>
                  </a:lnTo>
                  <a:lnTo>
                    <a:pt x="2647" y="175"/>
                  </a:lnTo>
                  <a:lnTo>
                    <a:pt x="2645" y="206"/>
                  </a:lnTo>
                  <a:lnTo>
                    <a:pt x="2636" y="235"/>
                  </a:lnTo>
                  <a:lnTo>
                    <a:pt x="2624" y="262"/>
                  </a:lnTo>
                  <a:lnTo>
                    <a:pt x="2607" y="287"/>
                  </a:lnTo>
                  <a:lnTo>
                    <a:pt x="2586" y="307"/>
                  </a:lnTo>
                  <a:lnTo>
                    <a:pt x="2562" y="324"/>
                  </a:lnTo>
                  <a:lnTo>
                    <a:pt x="2535" y="337"/>
                  </a:lnTo>
                  <a:lnTo>
                    <a:pt x="2507" y="346"/>
                  </a:lnTo>
                  <a:lnTo>
                    <a:pt x="2476" y="348"/>
                  </a:lnTo>
                  <a:lnTo>
                    <a:pt x="172" y="348"/>
                  </a:lnTo>
                  <a:lnTo>
                    <a:pt x="141" y="346"/>
                  </a:lnTo>
                  <a:lnTo>
                    <a:pt x="111" y="337"/>
                  </a:lnTo>
                  <a:lnTo>
                    <a:pt x="85" y="324"/>
                  </a:lnTo>
                  <a:lnTo>
                    <a:pt x="61" y="307"/>
                  </a:lnTo>
                  <a:lnTo>
                    <a:pt x="40" y="287"/>
                  </a:lnTo>
                  <a:lnTo>
                    <a:pt x="23" y="262"/>
                  </a:lnTo>
                  <a:lnTo>
                    <a:pt x="10" y="235"/>
                  </a:lnTo>
                  <a:lnTo>
                    <a:pt x="3" y="206"/>
                  </a:lnTo>
                  <a:lnTo>
                    <a:pt x="0" y="175"/>
                  </a:lnTo>
                  <a:lnTo>
                    <a:pt x="3" y="143"/>
                  </a:lnTo>
                  <a:lnTo>
                    <a:pt x="10" y="113"/>
                  </a:lnTo>
                  <a:lnTo>
                    <a:pt x="23" y="86"/>
                  </a:lnTo>
                  <a:lnTo>
                    <a:pt x="40" y="62"/>
                  </a:lnTo>
                  <a:lnTo>
                    <a:pt x="61" y="41"/>
                  </a:lnTo>
                  <a:lnTo>
                    <a:pt x="85" y="24"/>
                  </a:lnTo>
                  <a:lnTo>
                    <a:pt x="111" y="11"/>
                  </a:lnTo>
                  <a:lnTo>
                    <a:pt x="141" y="2"/>
                  </a:lnTo>
                  <a:lnTo>
                    <a:pt x="17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96" name="Freeform 9">
              <a:extLst>
                <a:ext uri="{FF2B5EF4-FFF2-40B4-BE49-F238E27FC236}">
                  <a16:creationId xmlns:a16="http://schemas.microsoft.com/office/drawing/2014/main" xmlns="" id="{9627AFEE-C55C-4CAD-A605-FEAFEDBC901F}"/>
                </a:ext>
              </a:extLst>
            </p:cNvPr>
            <p:cNvSpPr>
              <a:spLocks/>
            </p:cNvSpPr>
            <p:nvPr/>
          </p:nvSpPr>
          <p:spPr bwMode="auto">
            <a:xfrm>
              <a:off x="3645" y="2013"/>
              <a:ext cx="51" cy="52"/>
            </a:xfrm>
            <a:custGeom>
              <a:avLst/>
              <a:gdLst>
                <a:gd name="T0" fmla="*/ 231 w 462"/>
                <a:gd name="T1" fmla="*/ 0 h 467"/>
                <a:gd name="T2" fmla="*/ 268 w 462"/>
                <a:gd name="T3" fmla="*/ 3 h 467"/>
                <a:gd name="T4" fmla="*/ 304 w 462"/>
                <a:gd name="T5" fmla="*/ 12 h 467"/>
                <a:gd name="T6" fmla="*/ 337 w 462"/>
                <a:gd name="T7" fmla="*/ 26 h 467"/>
                <a:gd name="T8" fmla="*/ 367 w 462"/>
                <a:gd name="T9" fmla="*/ 45 h 467"/>
                <a:gd name="T10" fmla="*/ 395 w 462"/>
                <a:gd name="T11" fmla="*/ 68 h 467"/>
                <a:gd name="T12" fmla="*/ 417 w 462"/>
                <a:gd name="T13" fmla="*/ 96 h 467"/>
                <a:gd name="T14" fmla="*/ 436 w 462"/>
                <a:gd name="T15" fmla="*/ 126 h 467"/>
                <a:gd name="T16" fmla="*/ 450 w 462"/>
                <a:gd name="T17" fmla="*/ 159 h 467"/>
                <a:gd name="T18" fmla="*/ 458 w 462"/>
                <a:gd name="T19" fmla="*/ 196 h 467"/>
                <a:gd name="T20" fmla="*/ 462 w 462"/>
                <a:gd name="T21" fmla="*/ 234 h 467"/>
                <a:gd name="T22" fmla="*/ 458 w 462"/>
                <a:gd name="T23" fmla="*/ 271 h 467"/>
                <a:gd name="T24" fmla="*/ 450 w 462"/>
                <a:gd name="T25" fmla="*/ 308 h 467"/>
                <a:gd name="T26" fmla="*/ 436 w 462"/>
                <a:gd name="T27" fmla="*/ 341 h 467"/>
                <a:gd name="T28" fmla="*/ 417 w 462"/>
                <a:gd name="T29" fmla="*/ 371 h 467"/>
                <a:gd name="T30" fmla="*/ 395 w 462"/>
                <a:gd name="T31" fmla="*/ 399 h 467"/>
                <a:gd name="T32" fmla="*/ 367 w 462"/>
                <a:gd name="T33" fmla="*/ 422 h 467"/>
                <a:gd name="T34" fmla="*/ 337 w 462"/>
                <a:gd name="T35" fmla="*/ 441 h 467"/>
                <a:gd name="T36" fmla="*/ 304 w 462"/>
                <a:gd name="T37" fmla="*/ 455 h 467"/>
                <a:gd name="T38" fmla="*/ 268 w 462"/>
                <a:gd name="T39" fmla="*/ 464 h 467"/>
                <a:gd name="T40" fmla="*/ 231 w 462"/>
                <a:gd name="T41" fmla="*/ 467 h 467"/>
                <a:gd name="T42" fmla="*/ 194 w 462"/>
                <a:gd name="T43" fmla="*/ 464 h 467"/>
                <a:gd name="T44" fmla="*/ 157 w 462"/>
                <a:gd name="T45" fmla="*/ 455 h 467"/>
                <a:gd name="T46" fmla="*/ 124 w 462"/>
                <a:gd name="T47" fmla="*/ 441 h 467"/>
                <a:gd name="T48" fmla="*/ 95 w 462"/>
                <a:gd name="T49" fmla="*/ 422 h 467"/>
                <a:gd name="T50" fmla="*/ 68 w 462"/>
                <a:gd name="T51" fmla="*/ 399 h 467"/>
                <a:gd name="T52" fmla="*/ 45 w 462"/>
                <a:gd name="T53" fmla="*/ 371 h 467"/>
                <a:gd name="T54" fmla="*/ 26 w 462"/>
                <a:gd name="T55" fmla="*/ 341 h 467"/>
                <a:gd name="T56" fmla="*/ 12 w 462"/>
                <a:gd name="T57" fmla="*/ 308 h 467"/>
                <a:gd name="T58" fmla="*/ 3 w 462"/>
                <a:gd name="T59" fmla="*/ 271 h 467"/>
                <a:gd name="T60" fmla="*/ 0 w 462"/>
                <a:gd name="T61" fmla="*/ 234 h 467"/>
                <a:gd name="T62" fmla="*/ 3 w 462"/>
                <a:gd name="T63" fmla="*/ 196 h 467"/>
                <a:gd name="T64" fmla="*/ 12 w 462"/>
                <a:gd name="T65" fmla="*/ 159 h 467"/>
                <a:gd name="T66" fmla="*/ 26 w 462"/>
                <a:gd name="T67" fmla="*/ 126 h 467"/>
                <a:gd name="T68" fmla="*/ 45 w 462"/>
                <a:gd name="T69" fmla="*/ 96 h 467"/>
                <a:gd name="T70" fmla="*/ 68 w 462"/>
                <a:gd name="T71" fmla="*/ 68 h 467"/>
                <a:gd name="T72" fmla="*/ 95 w 462"/>
                <a:gd name="T73" fmla="*/ 45 h 467"/>
                <a:gd name="T74" fmla="*/ 124 w 462"/>
                <a:gd name="T75" fmla="*/ 26 h 467"/>
                <a:gd name="T76" fmla="*/ 157 w 462"/>
                <a:gd name="T77" fmla="*/ 12 h 467"/>
                <a:gd name="T78" fmla="*/ 194 w 462"/>
                <a:gd name="T79" fmla="*/ 3 h 467"/>
                <a:gd name="T80" fmla="*/ 231 w 462"/>
                <a:gd name="T81" fmla="*/ 0 h 4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462" h="467">
                  <a:moveTo>
                    <a:pt x="231" y="0"/>
                  </a:moveTo>
                  <a:lnTo>
                    <a:pt x="268" y="3"/>
                  </a:lnTo>
                  <a:lnTo>
                    <a:pt x="304" y="12"/>
                  </a:lnTo>
                  <a:lnTo>
                    <a:pt x="337" y="26"/>
                  </a:lnTo>
                  <a:lnTo>
                    <a:pt x="367" y="45"/>
                  </a:lnTo>
                  <a:lnTo>
                    <a:pt x="395" y="68"/>
                  </a:lnTo>
                  <a:lnTo>
                    <a:pt x="417" y="96"/>
                  </a:lnTo>
                  <a:lnTo>
                    <a:pt x="436" y="126"/>
                  </a:lnTo>
                  <a:lnTo>
                    <a:pt x="450" y="159"/>
                  </a:lnTo>
                  <a:lnTo>
                    <a:pt x="458" y="196"/>
                  </a:lnTo>
                  <a:lnTo>
                    <a:pt x="462" y="234"/>
                  </a:lnTo>
                  <a:lnTo>
                    <a:pt x="458" y="271"/>
                  </a:lnTo>
                  <a:lnTo>
                    <a:pt x="450" y="308"/>
                  </a:lnTo>
                  <a:lnTo>
                    <a:pt x="436" y="341"/>
                  </a:lnTo>
                  <a:lnTo>
                    <a:pt x="417" y="371"/>
                  </a:lnTo>
                  <a:lnTo>
                    <a:pt x="395" y="399"/>
                  </a:lnTo>
                  <a:lnTo>
                    <a:pt x="367" y="422"/>
                  </a:lnTo>
                  <a:lnTo>
                    <a:pt x="337" y="441"/>
                  </a:lnTo>
                  <a:lnTo>
                    <a:pt x="304" y="455"/>
                  </a:lnTo>
                  <a:lnTo>
                    <a:pt x="268" y="464"/>
                  </a:lnTo>
                  <a:lnTo>
                    <a:pt x="231" y="467"/>
                  </a:lnTo>
                  <a:lnTo>
                    <a:pt x="194" y="464"/>
                  </a:lnTo>
                  <a:lnTo>
                    <a:pt x="157" y="455"/>
                  </a:lnTo>
                  <a:lnTo>
                    <a:pt x="124" y="441"/>
                  </a:lnTo>
                  <a:lnTo>
                    <a:pt x="95" y="422"/>
                  </a:lnTo>
                  <a:lnTo>
                    <a:pt x="68" y="399"/>
                  </a:lnTo>
                  <a:lnTo>
                    <a:pt x="45" y="371"/>
                  </a:lnTo>
                  <a:lnTo>
                    <a:pt x="26" y="341"/>
                  </a:lnTo>
                  <a:lnTo>
                    <a:pt x="12" y="308"/>
                  </a:lnTo>
                  <a:lnTo>
                    <a:pt x="3" y="271"/>
                  </a:lnTo>
                  <a:lnTo>
                    <a:pt x="0" y="234"/>
                  </a:lnTo>
                  <a:lnTo>
                    <a:pt x="3" y="196"/>
                  </a:lnTo>
                  <a:lnTo>
                    <a:pt x="12" y="159"/>
                  </a:lnTo>
                  <a:lnTo>
                    <a:pt x="26" y="126"/>
                  </a:lnTo>
                  <a:lnTo>
                    <a:pt x="45" y="96"/>
                  </a:lnTo>
                  <a:lnTo>
                    <a:pt x="68" y="68"/>
                  </a:lnTo>
                  <a:lnTo>
                    <a:pt x="95" y="45"/>
                  </a:lnTo>
                  <a:lnTo>
                    <a:pt x="124" y="26"/>
                  </a:lnTo>
                  <a:lnTo>
                    <a:pt x="157" y="12"/>
                  </a:lnTo>
                  <a:lnTo>
                    <a:pt x="194" y="3"/>
                  </a:lnTo>
                  <a:lnTo>
                    <a:pt x="23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97" name="Freeform 10">
              <a:extLst>
                <a:ext uri="{FF2B5EF4-FFF2-40B4-BE49-F238E27FC236}">
                  <a16:creationId xmlns:a16="http://schemas.microsoft.com/office/drawing/2014/main" xmlns="" id="{3848DE91-9396-40A4-B963-0754F1AD1C9B}"/>
                </a:ext>
              </a:extLst>
            </p:cNvPr>
            <p:cNvSpPr>
              <a:spLocks/>
            </p:cNvSpPr>
            <p:nvPr/>
          </p:nvSpPr>
          <p:spPr bwMode="auto">
            <a:xfrm>
              <a:off x="3645" y="2133"/>
              <a:ext cx="51" cy="52"/>
            </a:xfrm>
            <a:custGeom>
              <a:avLst/>
              <a:gdLst>
                <a:gd name="T0" fmla="*/ 231 w 462"/>
                <a:gd name="T1" fmla="*/ 0 h 467"/>
                <a:gd name="T2" fmla="*/ 268 w 462"/>
                <a:gd name="T3" fmla="*/ 4 h 467"/>
                <a:gd name="T4" fmla="*/ 304 w 462"/>
                <a:gd name="T5" fmla="*/ 12 h 467"/>
                <a:gd name="T6" fmla="*/ 337 w 462"/>
                <a:gd name="T7" fmla="*/ 26 h 467"/>
                <a:gd name="T8" fmla="*/ 367 w 462"/>
                <a:gd name="T9" fmla="*/ 46 h 467"/>
                <a:gd name="T10" fmla="*/ 395 w 462"/>
                <a:gd name="T11" fmla="*/ 69 h 467"/>
                <a:gd name="T12" fmla="*/ 417 w 462"/>
                <a:gd name="T13" fmla="*/ 96 h 467"/>
                <a:gd name="T14" fmla="*/ 436 w 462"/>
                <a:gd name="T15" fmla="*/ 126 h 467"/>
                <a:gd name="T16" fmla="*/ 450 w 462"/>
                <a:gd name="T17" fmla="*/ 161 h 467"/>
                <a:gd name="T18" fmla="*/ 458 w 462"/>
                <a:gd name="T19" fmla="*/ 196 h 467"/>
                <a:gd name="T20" fmla="*/ 462 w 462"/>
                <a:gd name="T21" fmla="*/ 234 h 467"/>
                <a:gd name="T22" fmla="*/ 458 w 462"/>
                <a:gd name="T23" fmla="*/ 272 h 467"/>
                <a:gd name="T24" fmla="*/ 450 w 462"/>
                <a:gd name="T25" fmla="*/ 308 h 467"/>
                <a:gd name="T26" fmla="*/ 436 w 462"/>
                <a:gd name="T27" fmla="*/ 342 h 467"/>
                <a:gd name="T28" fmla="*/ 417 w 462"/>
                <a:gd name="T29" fmla="*/ 372 h 467"/>
                <a:gd name="T30" fmla="*/ 395 w 462"/>
                <a:gd name="T31" fmla="*/ 400 h 467"/>
                <a:gd name="T32" fmla="*/ 367 w 462"/>
                <a:gd name="T33" fmla="*/ 422 h 467"/>
                <a:gd name="T34" fmla="*/ 337 w 462"/>
                <a:gd name="T35" fmla="*/ 442 h 467"/>
                <a:gd name="T36" fmla="*/ 304 w 462"/>
                <a:gd name="T37" fmla="*/ 456 h 467"/>
                <a:gd name="T38" fmla="*/ 268 w 462"/>
                <a:gd name="T39" fmla="*/ 464 h 467"/>
                <a:gd name="T40" fmla="*/ 231 w 462"/>
                <a:gd name="T41" fmla="*/ 467 h 467"/>
                <a:gd name="T42" fmla="*/ 194 w 462"/>
                <a:gd name="T43" fmla="*/ 464 h 467"/>
                <a:gd name="T44" fmla="*/ 157 w 462"/>
                <a:gd name="T45" fmla="*/ 456 h 467"/>
                <a:gd name="T46" fmla="*/ 124 w 462"/>
                <a:gd name="T47" fmla="*/ 442 h 467"/>
                <a:gd name="T48" fmla="*/ 95 w 462"/>
                <a:gd name="T49" fmla="*/ 422 h 467"/>
                <a:gd name="T50" fmla="*/ 68 w 462"/>
                <a:gd name="T51" fmla="*/ 400 h 467"/>
                <a:gd name="T52" fmla="*/ 45 w 462"/>
                <a:gd name="T53" fmla="*/ 372 h 467"/>
                <a:gd name="T54" fmla="*/ 26 w 462"/>
                <a:gd name="T55" fmla="*/ 342 h 467"/>
                <a:gd name="T56" fmla="*/ 12 w 462"/>
                <a:gd name="T57" fmla="*/ 308 h 467"/>
                <a:gd name="T58" fmla="*/ 3 w 462"/>
                <a:gd name="T59" fmla="*/ 272 h 467"/>
                <a:gd name="T60" fmla="*/ 0 w 462"/>
                <a:gd name="T61" fmla="*/ 234 h 467"/>
                <a:gd name="T62" fmla="*/ 3 w 462"/>
                <a:gd name="T63" fmla="*/ 196 h 467"/>
                <a:gd name="T64" fmla="*/ 12 w 462"/>
                <a:gd name="T65" fmla="*/ 161 h 467"/>
                <a:gd name="T66" fmla="*/ 26 w 462"/>
                <a:gd name="T67" fmla="*/ 126 h 467"/>
                <a:gd name="T68" fmla="*/ 45 w 462"/>
                <a:gd name="T69" fmla="*/ 96 h 467"/>
                <a:gd name="T70" fmla="*/ 68 w 462"/>
                <a:gd name="T71" fmla="*/ 69 h 467"/>
                <a:gd name="T72" fmla="*/ 95 w 462"/>
                <a:gd name="T73" fmla="*/ 46 h 467"/>
                <a:gd name="T74" fmla="*/ 124 w 462"/>
                <a:gd name="T75" fmla="*/ 26 h 467"/>
                <a:gd name="T76" fmla="*/ 157 w 462"/>
                <a:gd name="T77" fmla="*/ 12 h 467"/>
                <a:gd name="T78" fmla="*/ 194 w 462"/>
                <a:gd name="T79" fmla="*/ 4 h 467"/>
                <a:gd name="T80" fmla="*/ 231 w 462"/>
                <a:gd name="T81" fmla="*/ 0 h 4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462" h="467">
                  <a:moveTo>
                    <a:pt x="231" y="0"/>
                  </a:moveTo>
                  <a:lnTo>
                    <a:pt x="268" y="4"/>
                  </a:lnTo>
                  <a:lnTo>
                    <a:pt x="304" y="12"/>
                  </a:lnTo>
                  <a:lnTo>
                    <a:pt x="337" y="26"/>
                  </a:lnTo>
                  <a:lnTo>
                    <a:pt x="367" y="46"/>
                  </a:lnTo>
                  <a:lnTo>
                    <a:pt x="395" y="69"/>
                  </a:lnTo>
                  <a:lnTo>
                    <a:pt x="417" y="96"/>
                  </a:lnTo>
                  <a:lnTo>
                    <a:pt x="436" y="126"/>
                  </a:lnTo>
                  <a:lnTo>
                    <a:pt x="450" y="161"/>
                  </a:lnTo>
                  <a:lnTo>
                    <a:pt x="458" y="196"/>
                  </a:lnTo>
                  <a:lnTo>
                    <a:pt x="462" y="234"/>
                  </a:lnTo>
                  <a:lnTo>
                    <a:pt x="458" y="272"/>
                  </a:lnTo>
                  <a:lnTo>
                    <a:pt x="450" y="308"/>
                  </a:lnTo>
                  <a:lnTo>
                    <a:pt x="436" y="342"/>
                  </a:lnTo>
                  <a:lnTo>
                    <a:pt x="417" y="372"/>
                  </a:lnTo>
                  <a:lnTo>
                    <a:pt x="395" y="400"/>
                  </a:lnTo>
                  <a:lnTo>
                    <a:pt x="367" y="422"/>
                  </a:lnTo>
                  <a:lnTo>
                    <a:pt x="337" y="442"/>
                  </a:lnTo>
                  <a:lnTo>
                    <a:pt x="304" y="456"/>
                  </a:lnTo>
                  <a:lnTo>
                    <a:pt x="268" y="464"/>
                  </a:lnTo>
                  <a:lnTo>
                    <a:pt x="231" y="467"/>
                  </a:lnTo>
                  <a:lnTo>
                    <a:pt x="194" y="464"/>
                  </a:lnTo>
                  <a:lnTo>
                    <a:pt x="157" y="456"/>
                  </a:lnTo>
                  <a:lnTo>
                    <a:pt x="124" y="442"/>
                  </a:lnTo>
                  <a:lnTo>
                    <a:pt x="95" y="422"/>
                  </a:lnTo>
                  <a:lnTo>
                    <a:pt x="68" y="400"/>
                  </a:lnTo>
                  <a:lnTo>
                    <a:pt x="45" y="372"/>
                  </a:lnTo>
                  <a:lnTo>
                    <a:pt x="26" y="342"/>
                  </a:lnTo>
                  <a:lnTo>
                    <a:pt x="12" y="308"/>
                  </a:lnTo>
                  <a:lnTo>
                    <a:pt x="3" y="272"/>
                  </a:lnTo>
                  <a:lnTo>
                    <a:pt x="0" y="234"/>
                  </a:lnTo>
                  <a:lnTo>
                    <a:pt x="3" y="196"/>
                  </a:lnTo>
                  <a:lnTo>
                    <a:pt x="12" y="161"/>
                  </a:lnTo>
                  <a:lnTo>
                    <a:pt x="26" y="126"/>
                  </a:lnTo>
                  <a:lnTo>
                    <a:pt x="45" y="96"/>
                  </a:lnTo>
                  <a:lnTo>
                    <a:pt x="68" y="69"/>
                  </a:lnTo>
                  <a:lnTo>
                    <a:pt x="95" y="46"/>
                  </a:lnTo>
                  <a:lnTo>
                    <a:pt x="124" y="26"/>
                  </a:lnTo>
                  <a:lnTo>
                    <a:pt x="157" y="12"/>
                  </a:lnTo>
                  <a:lnTo>
                    <a:pt x="194" y="4"/>
                  </a:lnTo>
                  <a:lnTo>
                    <a:pt x="23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98" name="Freeform 11">
              <a:extLst>
                <a:ext uri="{FF2B5EF4-FFF2-40B4-BE49-F238E27FC236}">
                  <a16:creationId xmlns:a16="http://schemas.microsoft.com/office/drawing/2014/main" xmlns="" id="{8EFBB9AA-36BB-4804-8407-970002EACA7E}"/>
                </a:ext>
              </a:extLst>
            </p:cNvPr>
            <p:cNvSpPr>
              <a:spLocks/>
            </p:cNvSpPr>
            <p:nvPr/>
          </p:nvSpPr>
          <p:spPr bwMode="auto">
            <a:xfrm>
              <a:off x="3645" y="2253"/>
              <a:ext cx="51" cy="52"/>
            </a:xfrm>
            <a:custGeom>
              <a:avLst/>
              <a:gdLst>
                <a:gd name="T0" fmla="*/ 231 w 462"/>
                <a:gd name="T1" fmla="*/ 0 h 467"/>
                <a:gd name="T2" fmla="*/ 268 w 462"/>
                <a:gd name="T3" fmla="*/ 3 h 467"/>
                <a:gd name="T4" fmla="*/ 304 w 462"/>
                <a:gd name="T5" fmla="*/ 12 h 467"/>
                <a:gd name="T6" fmla="*/ 337 w 462"/>
                <a:gd name="T7" fmla="*/ 26 h 467"/>
                <a:gd name="T8" fmla="*/ 367 w 462"/>
                <a:gd name="T9" fmla="*/ 45 h 467"/>
                <a:gd name="T10" fmla="*/ 395 w 462"/>
                <a:gd name="T11" fmla="*/ 69 h 467"/>
                <a:gd name="T12" fmla="*/ 417 w 462"/>
                <a:gd name="T13" fmla="*/ 96 h 467"/>
                <a:gd name="T14" fmla="*/ 436 w 462"/>
                <a:gd name="T15" fmla="*/ 126 h 467"/>
                <a:gd name="T16" fmla="*/ 450 w 462"/>
                <a:gd name="T17" fmla="*/ 160 h 467"/>
                <a:gd name="T18" fmla="*/ 458 w 462"/>
                <a:gd name="T19" fmla="*/ 196 h 467"/>
                <a:gd name="T20" fmla="*/ 462 w 462"/>
                <a:gd name="T21" fmla="*/ 233 h 467"/>
                <a:gd name="T22" fmla="*/ 458 w 462"/>
                <a:gd name="T23" fmla="*/ 271 h 467"/>
                <a:gd name="T24" fmla="*/ 450 w 462"/>
                <a:gd name="T25" fmla="*/ 308 h 467"/>
                <a:gd name="T26" fmla="*/ 436 w 462"/>
                <a:gd name="T27" fmla="*/ 341 h 467"/>
                <a:gd name="T28" fmla="*/ 417 w 462"/>
                <a:gd name="T29" fmla="*/ 371 h 467"/>
                <a:gd name="T30" fmla="*/ 395 w 462"/>
                <a:gd name="T31" fmla="*/ 399 h 467"/>
                <a:gd name="T32" fmla="*/ 367 w 462"/>
                <a:gd name="T33" fmla="*/ 422 h 467"/>
                <a:gd name="T34" fmla="*/ 337 w 462"/>
                <a:gd name="T35" fmla="*/ 441 h 467"/>
                <a:gd name="T36" fmla="*/ 304 w 462"/>
                <a:gd name="T37" fmla="*/ 455 h 467"/>
                <a:gd name="T38" fmla="*/ 268 w 462"/>
                <a:gd name="T39" fmla="*/ 464 h 467"/>
                <a:gd name="T40" fmla="*/ 231 w 462"/>
                <a:gd name="T41" fmla="*/ 467 h 467"/>
                <a:gd name="T42" fmla="*/ 194 w 462"/>
                <a:gd name="T43" fmla="*/ 464 h 467"/>
                <a:gd name="T44" fmla="*/ 157 w 462"/>
                <a:gd name="T45" fmla="*/ 455 h 467"/>
                <a:gd name="T46" fmla="*/ 124 w 462"/>
                <a:gd name="T47" fmla="*/ 441 h 467"/>
                <a:gd name="T48" fmla="*/ 95 w 462"/>
                <a:gd name="T49" fmla="*/ 422 h 467"/>
                <a:gd name="T50" fmla="*/ 68 w 462"/>
                <a:gd name="T51" fmla="*/ 399 h 467"/>
                <a:gd name="T52" fmla="*/ 45 w 462"/>
                <a:gd name="T53" fmla="*/ 371 h 467"/>
                <a:gd name="T54" fmla="*/ 26 w 462"/>
                <a:gd name="T55" fmla="*/ 341 h 467"/>
                <a:gd name="T56" fmla="*/ 12 w 462"/>
                <a:gd name="T57" fmla="*/ 308 h 467"/>
                <a:gd name="T58" fmla="*/ 3 w 462"/>
                <a:gd name="T59" fmla="*/ 271 h 467"/>
                <a:gd name="T60" fmla="*/ 0 w 462"/>
                <a:gd name="T61" fmla="*/ 233 h 467"/>
                <a:gd name="T62" fmla="*/ 3 w 462"/>
                <a:gd name="T63" fmla="*/ 196 h 467"/>
                <a:gd name="T64" fmla="*/ 12 w 462"/>
                <a:gd name="T65" fmla="*/ 160 h 467"/>
                <a:gd name="T66" fmla="*/ 26 w 462"/>
                <a:gd name="T67" fmla="*/ 126 h 467"/>
                <a:gd name="T68" fmla="*/ 45 w 462"/>
                <a:gd name="T69" fmla="*/ 96 h 467"/>
                <a:gd name="T70" fmla="*/ 68 w 462"/>
                <a:gd name="T71" fmla="*/ 69 h 467"/>
                <a:gd name="T72" fmla="*/ 95 w 462"/>
                <a:gd name="T73" fmla="*/ 45 h 467"/>
                <a:gd name="T74" fmla="*/ 124 w 462"/>
                <a:gd name="T75" fmla="*/ 26 h 467"/>
                <a:gd name="T76" fmla="*/ 157 w 462"/>
                <a:gd name="T77" fmla="*/ 12 h 467"/>
                <a:gd name="T78" fmla="*/ 194 w 462"/>
                <a:gd name="T79" fmla="*/ 3 h 467"/>
                <a:gd name="T80" fmla="*/ 231 w 462"/>
                <a:gd name="T81" fmla="*/ 0 h 4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462" h="467">
                  <a:moveTo>
                    <a:pt x="231" y="0"/>
                  </a:moveTo>
                  <a:lnTo>
                    <a:pt x="268" y="3"/>
                  </a:lnTo>
                  <a:lnTo>
                    <a:pt x="304" y="12"/>
                  </a:lnTo>
                  <a:lnTo>
                    <a:pt x="337" y="26"/>
                  </a:lnTo>
                  <a:lnTo>
                    <a:pt x="367" y="45"/>
                  </a:lnTo>
                  <a:lnTo>
                    <a:pt x="395" y="69"/>
                  </a:lnTo>
                  <a:lnTo>
                    <a:pt x="417" y="96"/>
                  </a:lnTo>
                  <a:lnTo>
                    <a:pt x="436" y="126"/>
                  </a:lnTo>
                  <a:lnTo>
                    <a:pt x="450" y="160"/>
                  </a:lnTo>
                  <a:lnTo>
                    <a:pt x="458" y="196"/>
                  </a:lnTo>
                  <a:lnTo>
                    <a:pt x="462" y="233"/>
                  </a:lnTo>
                  <a:lnTo>
                    <a:pt x="458" y="271"/>
                  </a:lnTo>
                  <a:lnTo>
                    <a:pt x="450" y="308"/>
                  </a:lnTo>
                  <a:lnTo>
                    <a:pt x="436" y="341"/>
                  </a:lnTo>
                  <a:lnTo>
                    <a:pt x="417" y="371"/>
                  </a:lnTo>
                  <a:lnTo>
                    <a:pt x="395" y="399"/>
                  </a:lnTo>
                  <a:lnTo>
                    <a:pt x="367" y="422"/>
                  </a:lnTo>
                  <a:lnTo>
                    <a:pt x="337" y="441"/>
                  </a:lnTo>
                  <a:lnTo>
                    <a:pt x="304" y="455"/>
                  </a:lnTo>
                  <a:lnTo>
                    <a:pt x="268" y="464"/>
                  </a:lnTo>
                  <a:lnTo>
                    <a:pt x="231" y="467"/>
                  </a:lnTo>
                  <a:lnTo>
                    <a:pt x="194" y="464"/>
                  </a:lnTo>
                  <a:lnTo>
                    <a:pt x="157" y="455"/>
                  </a:lnTo>
                  <a:lnTo>
                    <a:pt x="124" y="441"/>
                  </a:lnTo>
                  <a:lnTo>
                    <a:pt x="95" y="422"/>
                  </a:lnTo>
                  <a:lnTo>
                    <a:pt x="68" y="399"/>
                  </a:lnTo>
                  <a:lnTo>
                    <a:pt x="45" y="371"/>
                  </a:lnTo>
                  <a:lnTo>
                    <a:pt x="26" y="341"/>
                  </a:lnTo>
                  <a:lnTo>
                    <a:pt x="12" y="308"/>
                  </a:lnTo>
                  <a:lnTo>
                    <a:pt x="3" y="271"/>
                  </a:lnTo>
                  <a:lnTo>
                    <a:pt x="0" y="233"/>
                  </a:lnTo>
                  <a:lnTo>
                    <a:pt x="3" y="196"/>
                  </a:lnTo>
                  <a:lnTo>
                    <a:pt x="12" y="160"/>
                  </a:lnTo>
                  <a:lnTo>
                    <a:pt x="26" y="126"/>
                  </a:lnTo>
                  <a:lnTo>
                    <a:pt x="45" y="96"/>
                  </a:lnTo>
                  <a:lnTo>
                    <a:pt x="68" y="69"/>
                  </a:lnTo>
                  <a:lnTo>
                    <a:pt x="95" y="45"/>
                  </a:lnTo>
                  <a:lnTo>
                    <a:pt x="124" y="26"/>
                  </a:lnTo>
                  <a:lnTo>
                    <a:pt x="157" y="12"/>
                  </a:lnTo>
                  <a:lnTo>
                    <a:pt x="194" y="3"/>
                  </a:lnTo>
                  <a:lnTo>
                    <a:pt x="23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</p:grpSp>
      <p:grpSp>
        <p:nvGrpSpPr>
          <p:cNvPr id="299" name="Group 4">
            <a:extLst>
              <a:ext uri="{FF2B5EF4-FFF2-40B4-BE49-F238E27FC236}">
                <a16:creationId xmlns:a16="http://schemas.microsoft.com/office/drawing/2014/main" xmlns="" id="{CFD93387-4822-4AAA-B197-9928C48CA8A6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2125968" y="4793107"/>
            <a:ext cx="593808" cy="452719"/>
            <a:chOff x="3645" y="2013"/>
            <a:chExt cx="383" cy="292"/>
          </a:xfrm>
          <a:solidFill>
            <a:schemeClr val="bg1">
              <a:lumMod val="95000"/>
            </a:schemeClr>
          </a:solidFill>
        </p:grpSpPr>
        <p:sp>
          <p:nvSpPr>
            <p:cNvPr id="300" name="Freeform 6">
              <a:extLst>
                <a:ext uri="{FF2B5EF4-FFF2-40B4-BE49-F238E27FC236}">
                  <a16:creationId xmlns:a16="http://schemas.microsoft.com/office/drawing/2014/main" xmlns="" id="{9160FEF6-E578-4CE2-93CE-E54167162EB4}"/>
                </a:ext>
              </a:extLst>
            </p:cNvPr>
            <p:cNvSpPr>
              <a:spLocks/>
            </p:cNvSpPr>
            <p:nvPr/>
          </p:nvSpPr>
          <p:spPr bwMode="auto">
            <a:xfrm>
              <a:off x="3734" y="2261"/>
              <a:ext cx="294" cy="39"/>
            </a:xfrm>
            <a:custGeom>
              <a:avLst/>
              <a:gdLst>
                <a:gd name="T0" fmla="*/ 172 w 2647"/>
                <a:gd name="T1" fmla="*/ 0 h 348"/>
                <a:gd name="T2" fmla="*/ 2476 w 2647"/>
                <a:gd name="T3" fmla="*/ 0 h 348"/>
                <a:gd name="T4" fmla="*/ 2507 w 2647"/>
                <a:gd name="T5" fmla="*/ 3 h 348"/>
                <a:gd name="T6" fmla="*/ 2535 w 2647"/>
                <a:gd name="T7" fmla="*/ 11 h 348"/>
                <a:gd name="T8" fmla="*/ 2562 w 2647"/>
                <a:gd name="T9" fmla="*/ 24 h 348"/>
                <a:gd name="T10" fmla="*/ 2586 w 2647"/>
                <a:gd name="T11" fmla="*/ 41 h 348"/>
                <a:gd name="T12" fmla="*/ 2607 w 2647"/>
                <a:gd name="T13" fmla="*/ 61 h 348"/>
                <a:gd name="T14" fmla="*/ 2624 w 2647"/>
                <a:gd name="T15" fmla="*/ 86 h 348"/>
                <a:gd name="T16" fmla="*/ 2636 w 2647"/>
                <a:gd name="T17" fmla="*/ 113 h 348"/>
                <a:gd name="T18" fmla="*/ 2645 w 2647"/>
                <a:gd name="T19" fmla="*/ 143 h 348"/>
                <a:gd name="T20" fmla="*/ 2647 w 2647"/>
                <a:gd name="T21" fmla="*/ 174 h 348"/>
                <a:gd name="T22" fmla="*/ 2645 w 2647"/>
                <a:gd name="T23" fmla="*/ 205 h 348"/>
                <a:gd name="T24" fmla="*/ 2636 w 2647"/>
                <a:gd name="T25" fmla="*/ 235 h 348"/>
                <a:gd name="T26" fmla="*/ 2624 w 2647"/>
                <a:gd name="T27" fmla="*/ 261 h 348"/>
                <a:gd name="T28" fmla="*/ 2607 w 2647"/>
                <a:gd name="T29" fmla="*/ 286 h 348"/>
                <a:gd name="T30" fmla="*/ 2586 w 2647"/>
                <a:gd name="T31" fmla="*/ 307 h 348"/>
                <a:gd name="T32" fmla="*/ 2562 w 2647"/>
                <a:gd name="T33" fmla="*/ 324 h 348"/>
                <a:gd name="T34" fmla="*/ 2535 w 2647"/>
                <a:gd name="T35" fmla="*/ 337 h 348"/>
                <a:gd name="T36" fmla="*/ 2507 w 2647"/>
                <a:gd name="T37" fmla="*/ 345 h 348"/>
                <a:gd name="T38" fmla="*/ 2476 w 2647"/>
                <a:gd name="T39" fmla="*/ 348 h 348"/>
                <a:gd name="T40" fmla="*/ 172 w 2647"/>
                <a:gd name="T41" fmla="*/ 348 h 348"/>
                <a:gd name="T42" fmla="*/ 141 w 2647"/>
                <a:gd name="T43" fmla="*/ 345 h 348"/>
                <a:gd name="T44" fmla="*/ 111 w 2647"/>
                <a:gd name="T45" fmla="*/ 337 h 348"/>
                <a:gd name="T46" fmla="*/ 85 w 2647"/>
                <a:gd name="T47" fmla="*/ 324 h 348"/>
                <a:gd name="T48" fmla="*/ 61 w 2647"/>
                <a:gd name="T49" fmla="*/ 307 h 348"/>
                <a:gd name="T50" fmla="*/ 40 w 2647"/>
                <a:gd name="T51" fmla="*/ 286 h 348"/>
                <a:gd name="T52" fmla="*/ 23 w 2647"/>
                <a:gd name="T53" fmla="*/ 261 h 348"/>
                <a:gd name="T54" fmla="*/ 10 w 2647"/>
                <a:gd name="T55" fmla="*/ 235 h 348"/>
                <a:gd name="T56" fmla="*/ 3 w 2647"/>
                <a:gd name="T57" fmla="*/ 205 h 348"/>
                <a:gd name="T58" fmla="*/ 0 w 2647"/>
                <a:gd name="T59" fmla="*/ 174 h 348"/>
                <a:gd name="T60" fmla="*/ 3 w 2647"/>
                <a:gd name="T61" fmla="*/ 143 h 348"/>
                <a:gd name="T62" fmla="*/ 10 w 2647"/>
                <a:gd name="T63" fmla="*/ 113 h 348"/>
                <a:gd name="T64" fmla="*/ 23 w 2647"/>
                <a:gd name="T65" fmla="*/ 86 h 348"/>
                <a:gd name="T66" fmla="*/ 40 w 2647"/>
                <a:gd name="T67" fmla="*/ 61 h 348"/>
                <a:gd name="T68" fmla="*/ 61 w 2647"/>
                <a:gd name="T69" fmla="*/ 41 h 348"/>
                <a:gd name="T70" fmla="*/ 85 w 2647"/>
                <a:gd name="T71" fmla="*/ 24 h 348"/>
                <a:gd name="T72" fmla="*/ 111 w 2647"/>
                <a:gd name="T73" fmla="*/ 11 h 348"/>
                <a:gd name="T74" fmla="*/ 141 w 2647"/>
                <a:gd name="T75" fmla="*/ 3 h 348"/>
                <a:gd name="T76" fmla="*/ 172 w 2647"/>
                <a:gd name="T77" fmla="*/ 0 h 3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647" h="348">
                  <a:moveTo>
                    <a:pt x="172" y="0"/>
                  </a:moveTo>
                  <a:lnTo>
                    <a:pt x="2476" y="0"/>
                  </a:lnTo>
                  <a:lnTo>
                    <a:pt x="2507" y="3"/>
                  </a:lnTo>
                  <a:lnTo>
                    <a:pt x="2535" y="11"/>
                  </a:lnTo>
                  <a:lnTo>
                    <a:pt x="2562" y="24"/>
                  </a:lnTo>
                  <a:lnTo>
                    <a:pt x="2586" y="41"/>
                  </a:lnTo>
                  <a:lnTo>
                    <a:pt x="2607" y="61"/>
                  </a:lnTo>
                  <a:lnTo>
                    <a:pt x="2624" y="86"/>
                  </a:lnTo>
                  <a:lnTo>
                    <a:pt x="2636" y="113"/>
                  </a:lnTo>
                  <a:lnTo>
                    <a:pt x="2645" y="143"/>
                  </a:lnTo>
                  <a:lnTo>
                    <a:pt x="2647" y="174"/>
                  </a:lnTo>
                  <a:lnTo>
                    <a:pt x="2645" y="205"/>
                  </a:lnTo>
                  <a:lnTo>
                    <a:pt x="2636" y="235"/>
                  </a:lnTo>
                  <a:lnTo>
                    <a:pt x="2624" y="261"/>
                  </a:lnTo>
                  <a:lnTo>
                    <a:pt x="2607" y="286"/>
                  </a:lnTo>
                  <a:lnTo>
                    <a:pt x="2586" y="307"/>
                  </a:lnTo>
                  <a:lnTo>
                    <a:pt x="2562" y="324"/>
                  </a:lnTo>
                  <a:lnTo>
                    <a:pt x="2535" y="337"/>
                  </a:lnTo>
                  <a:lnTo>
                    <a:pt x="2507" y="345"/>
                  </a:lnTo>
                  <a:lnTo>
                    <a:pt x="2476" y="348"/>
                  </a:lnTo>
                  <a:lnTo>
                    <a:pt x="172" y="348"/>
                  </a:lnTo>
                  <a:lnTo>
                    <a:pt x="141" y="345"/>
                  </a:lnTo>
                  <a:lnTo>
                    <a:pt x="111" y="337"/>
                  </a:lnTo>
                  <a:lnTo>
                    <a:pt x="85" y="324"/>
                  </a:lnTo>
                  <a:lnTo>
                    <a:pt x="61" y="307"/>
                  </a:lnTo>
                  <a:lnTo>
                    <a:pt x="40" y="286"/>
                  </a:lnTo>
                  <a:lnTo>
                    <a:pt x="23" y="261"/>
                  </a:lnTo>
                  <a:lnTo>
                    <a:pt x="10" y="235"/>
                  </a:lnTo>
                  <a:lnTo>
                    <a:pt x="3" y="205"/>
                  </a:lnTo>
                  <a:lnTo>
                    <a:pt x="0" y="174"/>
                  </a:lnTo>
                  <a:lnTo>
                    <a:pt x="3" y="143"/>
                  </a:lnTo>
                  <a:lnTo>
                    <a:pt x="10" y="113"/>
                  </a:lnTo>
                  <a:lnTo>
                    <a:pt x="23" y="86"/>
                  </a:lnTo>
                  <a:lnTo>
                    <a:pt x="40" y="61"/>
                  </a:lnTo>
                  <a:lnTo>
                    <a:pt x="61" y="41"/>
                  </a:lnTo>
                  <a:lnTo>
                    <a:pt x="85" y="24"/>
                  </a:lnTo>
                  <a:lnTo>
                    <a:pt x="111" y="11"/>
                  </a:lnTo>
                  <a:lnTo>
                    <a:pt x="141" y="3"/>
                  </a:lnTo>
                  <a:lnTo>
                    <a:pt x="17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301" name="Freeform 7">
              <a:extLst>
                <a:ext uri="{FF2B5EF4-FFF2-40B4-BE49-F238E27FC236}">
                  <a16:creationId xmlns:a16="http://schemas.microsoft.com/office/drawing/2014/main" xmlns="" id="{22CC3DF2-D961-4DA3-984E-C54B9694D9C1}"/>
                </a:ext>
              </a:extLst>
            </p:cNvPr>
            <p:cNvSpPr>
              <a:spLocks/>
            </p:cNvSpPr>
            <p:nvPr/>
          </p:nvSpPr>
          <p:spPr bwMode="auto">
            <a:xfrm>
              <a:off x="3734" y="2140"/>
              <a:ext cx="294" cy="38"/>
            </a:xfrm>
            <a:custGeom>
              <a:avLst/>
              <a:gdLst>
                <a:gd name="T0" fmla="*/ 172 w 2647"/>
                <a:gd name="T1" fmla="*/ 0 h 348"/>
                <a:gd name="T2" fmla="*/ 2476 w 2647"/>
                <a:gd name="T3" fmla="*/ 0 h 348"/>
                <a:gd name="T4" fmla="*/ 2507 w 2647"/>
                <a:gd name="T5" fmla="*/ 3 h 348"/>
                <a:gd name="T6" fmla="*/ 2535 w 2647"/>
                <a:gd name="T7" fmla="*/ 11 h 348"/>
                <a:gd name="T8" fmla="*/ 2562 w 2647"/>
                <a:gd name="T9" fmla="*/ 24 h 348"/>
                <a:gd name="T10" fmla="*/ 2586 w 2647"/>
                <a:gd name="T11" fmla="*/ 42 h 348"/>
                <a:gd name="T12" fmla="*/ 2607 w 2647"/>
                <a:gd name="T13" fmla="*/ 62 h 348"/>
                <a:gd name="T14" fmla="*/ 2624 w 2647"/>
                <a:gd name="T15" fmla="*/ 87 h 348"/>
                <a:gd name="T16" fmla="*/ 2636 w 2647"/>
                <a:gd name="T17" fmla="*/ 114 h 348"/>
                <a:gd name="T18" fmla="*/ 2645 w 2647"/>
                <a:gd name="T19" fmla="*/ 143 h 348"/>
                <a:gd name="T20" fmla="*/ 2647 w 2647"/>
                <a:gd name="T21" fmla="*/ 174 h 348"/>
                <a:gd name="T22" fmla="*/ 2645 w 2647"/>
                <a:gd name="T23" fmla="*/ 205 h 348"/>
                <a:gd name="T24" fmla="*/ 2636 w 2647"/>
                <a:gd name="T25" fmla="*/ 235 h 348"/>
                <a:gd name="T26" fmla="*/ 2624 w 2647"/>
                <a:gd name="T27" fmla="*/ 262 h 348"/>
                <a:gd name="T28" fmla="*/ 2607 w 2647"/>
                <a:gd name="T29" fmla="*/ 286 h 348"/>
                <a:gd name="T30" fmla="*/ 2586 w 2647"/>
                <a:gd name="T31" fmla="*/ 307 h 348"/>
                <a:gd name="T32" fmla="*/ 2562 w 2647"/>
                <a:gd name="T33" fmla="*/ 325 h 348"/>
                <a:gd name="T34" fmla="*/ 2535 w 2647"/>
                <a:gd name="T35" fmla="*/ 338 h 348"/>
                <a:gd name="T36" fmla="*/ 2507 w 2647"/>
                <a:gd name="T37" fmla="*/ 345 h 348"/>
                <a:gd name="T38" fmla="*/ 2476 w 2647"/>
                <a:gd name="T39" fmla="*/ 348 h 348"/>
                <a:gd name="T40" fmla="*/ 172 w 2647"/>
                <a:gd name="T41" fmla="*/ 348 h 348"/>
                <a:gd name="T42" fmla="*/ 141 w 2647"/>
                <a:gd name="T43" fmla="*/ 345 h 348"/>
                <a:gd name="T44" fmla="*/ 111 w 2647"/>
                <a:gd name="T45" fmla="*/ 338 h 348"/>
                <a:gd name="T46" fmla="*/ 85 w 2647"/>
                <a:gd name="T47" fmla="*/ 325 h 348"/>
                <a:gd name="T48" fmla="*/ 61 w 2647"/>
                <a:gd name="T49" fmla="*/ 307 h 348"/>
                <a:gd name="T50" fmla="*/ 40 w 2647"/>
                <a:gd name="T51" fmla="*/ 286 h 348"/>
                <a:gd name="T52" fmla="*/ 23 w 2647"/>
                <a:gd name="T53" fmla="*/ 262 h 348"/>
                <a:gd name="T54" fmla="*/ 10 w 2647"/>
                <a:gd name="T55" fmla="*/ 235 h 348"/>
                <a:gd name="T56" fmla="*/ 3 w 2647"/>
                <a:gd name="T57" fmla="*/ 205 h 348"/>
                <a:gd name="T58" fmla="*/ 0 w 2647"/>
                <a:gd name="T59" fmla="*/ 174 h 348"/>
                <a:gd name="T60" fmla="*/ 3 w 2647"/>
                <a:gd name="T61" fmla="*/ 143 h 348"/>
                <a:gd name="T62" fmla="*/ 10 w 2647"/>
                <a:gd name="T63" fmla="*/ 114 h 348"/>
                <a:gd name="T64" fmla="*/ 23 w 2647"/>
                <a:gd name="T65" fmla="*/ 87 h 348"/>
                <a:gd name="T66" fmla="*/ 40 w 2647"/>
                <a:gd name="T67" fmla="*/ 62 h 348"/>
                <a:gd name="T68" fmla="*/ 61 w 2647"/>
                <a:gd name="T69" fmla="*/ 42 h 348"/>
                <a:gd name="T70" fmla="*/ 85 w 2647"/>
                <a:gd name="T71" fmla="*/ 24 h 348"/>
                <a:gd name="T72" fmla="*/ 111 w 2647"/>
                <a:gd name="T73" fmla="*/ 11 h 348"/>
                <a:gd name="T74" fmla="*/ 141 w 2647"/>
                <a:gd name="T75" fmla="*/ 3 h 348"/>
                <a:gd name="T76" fmla="*/ 172 w 2647"/>
                <a:gd name="T77" fmla="*/ 0 h 3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647" h="348">
                  <a:moveTo>
                    <a:pt x="172" y="0"/>
                  </a:moveTo>
                  <a:lnTo>
                    <a:pt x="2476" y="0"/>
                  </a:lnTo>
                  <a:lnTo>
                    <a:pt x="2507" y="3"/>
                  </a:lnTo>
                  <a:lnTo>
                    <a:pt x="2535" y="11"/>
                  </a:lnTo>
                  <a:lnTo>
                    <a:pt x="2562" y="24"/>
                  </a:lnTo>
                  <a:lnTo>
                    <a:pt x="2586" y="42"/>
                  </a:lnTo>
                  <a:lnTo>
                    <a:pt x="2607" y="62"/>
                  </a:lnTo>
                  <a:lnTo>
                    <a:pt x="2624" y="87"/>
                  </a:lnTo>
                  <a:lnTo>
                    <a:pt x="2636" y="114"/>
                  </a:lnTo>
                  <a:lnTo>
                    <a:pt x="2645" y="143"/>
                  </a:lnTo>
                  <a:lnTo>
                    <a:pt x="2647" y="174"/>
                  </a:lnTo>
                  <a:lnTo>
                    <a:pt x="2645" y="205"/>
                  </a:lnTo>
                  <a:lnTo>
                    <a:pt x="2636" y="235"/>
                  </a:lnTo>
                  <a:lnTo>
                    <a:pt x="2624" y="262"/>
                  </a:lnTo>
                  <a:lnTo>
                    <a:pt x="2607" y="286"/>
                  </a:lnTo>
                  <a:lnTo>
                    <a:pt x="2586" y="307"/>
                  </a:lnTo>
                  <a:lnTo>
                    <a:pt x="2562" y="325"/>
                  </a:lnTo>
                  <a:lnTo>
                    <a:pt x="2535" y="338"/>
                  </a:lnTo>
                  <a:lnTo>
                    <a:pt x="2507" y="345"/>
                  </a:lnTo>
                  <a:lnTo>
                    <a:pt x="2476" y="348"/>
                  </a:lnTo>
                  <a:lnTo>
                    <a:pt x="172" y="348"/>
                  </a:lnTo>
                  <a:lnTo>
                    <a:pt x="141" y="345"/>
                  </a:lnTo>
                  <a:lnTo>
                    <a:pt x="111" y="338"/>
                  </a:lnTo>
                  <a:lnTo>
                    <a:pt x="85" y="325"/>
                  </a:lnTo>
                  <a:lnTo>
                    <a:pt x="61" y="307"/>
                  </a:lnTo>
                  <a:lnTo>
                    <a:pt x="40" y="286"/>
                  </a:lnTo>
                  <a:lnTo>
                    <a:pt x="23" y="262"/>
                  </a:lnTo>
                  <a:lnTo>
                    <a:pt x="10" y="235"/>
                  </a:lnTo>
                  <a:lnTo>
                    <a:pt x="3" y="205"/>
                  </a:lnTo>
                  <a:lnTo>
                    <a:pt x="0" y="174"/>
                  </a:lnTo>
                  <a:lnTo>
                    <a:pt x="3" y="143"/>
                  </a:lnTo>
                  <a:lnTo>
                    <a:pt x="10" y="114"/>
                  </a:lnTo>
                  <a:lnTo>
                    <a:pt x="23" y="87"/>
                  </a:lnTo>
                  <a:lnTo>
                    <a:pt x="40" y="62"/>
                  </a:lnTo>
                  <a:lnTo>
                    <a:pt x="61" y="42"/>
                  </a:lnTo>
                  <a:lnTo>
                    <a:pt x="85" y="24"/>
                  </a:lnTo>
                  <a:lnTo>
                    <a:pt x="111" y="11"/>
                  </a:lnTo>
                  <a:lnTo>
                    <a:pt x="141" y="3"/>
                  </a:lnTo>
                  <a:lnTo>
                    <a:pt x="17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302" name="Freeform 8">
              <a:extLst>
                <a:ext uri="{FF2B5EF4-FFF2-40B4-BE49-F238E27FC236}">
                  <a16:creationId xmlns:a16="http://schemas.microsoft.com/office/drawing/2014/main" xmlns="" id="{3BD323AC-E591-4B1A-8911-B7DEA3A82744}"/>
                </a:ext>
              </a:extLst>
            </p:cNvPr>
            <p:cNvSpPr>
              <a:spLocks/>
            </p:cNvSpPr>
            <p:nvPr/>
          </p:nvSpPr>
          <p:spPr bwMode="auto">
            <a:xfrm>
              <a:off x="3734" y="2018"/>
              <a:ext cx="294" cy="39"/>
            </a:xfrm>
            <a:custGeom>
              <a:avLst/>
              <a:gdLst>
                <a:gd name="T0" fmla="*/ 172 w 2647"/>
                <a:gd name="T1" fmla="*/ 0 h 348"/>
                <a:gd name="T2" fmla="*/ 2476 w 2647"/>
                <a:gd name="T3" fmla="*/ 0 h 348"/>
                <a:gd name="T4" fmla="*/ 2507 w 2647"/>
                <a:gd name="T5" fmla="*/ 2 h 348"/>
                <a:gd name="T6" fmla="*/ 2535 w 2647"/>
                <a:gd name="T7" fmla="*/ 11 h 348"/>
                <a:gd name="T8" fmla="*/ 2562 w 2647"/>
                <a:gd name="T9" fmla="*/ 24 h 348"/>
                <a:gd name="T10" fmla="*/ 2586 w 2647"/>
                <a:gd name="T11" fmla="*/ 41 h 348"/>
                <a:gd name="T12" fmla="*/ 2607 w 2647"/>
                <a:gd name="T13" fmla="*/ 62 h 348"/>
                <a:gd name="T14" fmla="*/ 2624 w 2647"/>
                <a:gd name="T15" fmla="*/ 86 h 348"/>
                <a:gd name="T16" fmla="*/ 2636 w 2647"/>
                <a:gd name="T17" fmla="*/ 113 h 348"/>
                <a:gd name="T18" fmla="*/ 2645 w 2647"/>
                <a:gd name="T19" fmla="*/ 143 h 348"/>
                <a:gd name="T20" fmla="*/ 2647 w 2647"/>
                <a:gd name="T21" fmla="*/ 175 h 348"/>
                <a:gd name="T22" fmla="*/ 2645 w 2647"/>
                <a:gd name="T23" fmla="*/ 206 h 348"/>
                <a:gd name="T24" fmla="*/ 2636 w 2647"/>
                <a:gd name="T25" fmla="*/ 235 h 348"/>
                <a:gd name="T26" fmla="*/ 2624 w 2647"/>
                <a:gd name="T27" fmla="*/ 262 h 348"/>
                <a:gd name="T28" fmla="*/ 2607 w 2647"/>
                <a:gd name="T29" fmla="*/ 287 h 348"/>
                <a:gd name="T30" fmla="*/ 2586 w 2647"/>
                <a:gd name="T31" fmla="*/ 307 h 348"/>
                <a:gd name="T32" fmla="*/ 2562 w 2647"/>
                <a:gd name="T33" fmla="*/ 324 h 348"/>
                <a:gd name="T34" fmla="*/ 2535 w 2647"/>
                <a:gd name="T35" fmla="*/ 337 h 348"/>
                <a:gd name="T36" fmla="*/ 2507 w 2647"/>
                <a:gd name="T37" fmla="*/ 346 h 348"/>
                <a:gd name="T38" fmla="*/ 2476 w 2647"/>
                <a:gd name="T39" fmla="*/ 348 h 348"/>
                <a:gd name="T40" fmla="*/ 172 w 2647"/>
                <a:gd name="T41" fmla="*/ 348 h 348"/>
                <a:gd name="T42" fmla="*/ 141 w 2647"/>
                <a:gd name="T43" fmla="*/ 346 h 348"/>
                <a:gd name="T44" fmla="*/ 111 w 2647"/>
                <a:gd name="T45" fmla="*/ 337 h 348"/>
                <a:gd name="T46" fmla="*/ 85 w 2647"/>
                <a:gd name="T47" fmla="*/ 324 h 348"/>
                <a:gd name="T48" fmla="*/ 61 w 2647"/>
                <a:gd name="T49" fmla="*/ 307 h 348"/>
                <a:gd name="T50" fmla="*/ 40 w 2647"/>
                <a:gd name="T51" fmla="*/ 287 h 348"/>
                <a:gd name="T52" fmla="*/ 23 w 2647"/>
                <a:gd name="T53" fmla="*/ 262 h 348"/>
                <a:gd name="T54" fmla="*/ 10 w 2647"/>
                <a:gd name="T55" fmla="*/ 235 h 348"/>
                <a:gd name="T56" fmla="*/ 3 w 2647"/>
                <a:gd name="T57" fmla="*/ 206 h 348"/>
                <a:gd name="T58" fmla="*/ 0 w 2647"/>
                <a:gd name="T59" fmla="*/ 175 h 348"/>
                <a:gd name="T60" fmla="*/ 3 w 2647"/>
                <a:gd name="T61" fmla="*/ 143 h 348"/>
                <a:gd name="T62" fmla="*/ 10 w 2647"/>
                <a:gd name="T63" fmla="*/ 113 h 348"/>
                <a:gd name="T64" fmla="*/ 23 w 2647"/>
                <a:gd name="T65" fmla="*/ 86 h 348"/>
                <a:gd name="T66" fmla="*/ 40 w 2647"/>
                <a:gd name="T67" fmla="*/ 62 h 348"/>
                <a:gd name="T68" fmla="*/ 61 w 2647"/>
                <a:gd name="T69" fmla="*/ 41 h 348"/>
                <a:gd name="T70" fmla="*/ 85 w 2647"/>
                <a:gd name="T71" fmla="*/ 24 h 348"/>
                <a:gd name="T72" fmla="*/ 111 w 2647"/>
                <a:gd name="T73" fmla="*/ 11 h 348"/>
                <a:gd name="T74" fmla="*/ 141 w 2647"/>
                <a:gd name="T75" fmla="*/ 2 h 348"/>
                <a:gd name="T76" fmla="*/ 172 w 2647"/>
                <a:gd name="T77" fmla="*/ 0 h 3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647" h="348">
                  <a:moveTo>
                    <a:pt x="172" y="0"/>
                  </a:moveTo>
                  <a:lnTo>
                    <a:pt x="2476" y="0"/>
                  </a:lnTo>
                  <a:lnTo>
                    <a:pt x="2507" y="2"/>
                  </a:lnTo>
                  <a:lnTo>
                    <a:pt x="2535" y="11"/>
                  </a:lnTo>
                  <a:lnTo>
                    <a:pt x="2562" y="24"/>
                  </a:lnTo>
                  <a:lnTo>
                    <a:pt x="2586" y="41"/>
                  </a:lnTo>
                  <a:lnTo>
                    <a:pt x="2607" y="62"/>
                  </a:lnTo>
                  <a:lnTo>
                    <a:pt x="2624" y="86"/>
                  </a:lnTo>
                  <a:lnTo>
                    <a:pt x="2636" y="113"/>
                  </a:lnTo>
                  <a:lnTo>
                    <a:pt x="2645" y="143"/>
                  </a:lnTo>
                  <a:lnTo>
                    <a:pt x="2647" y="175"/>
                  </a:lnTo>
                  <a:lnTo>
                    <a:pt x="2645" y="206"/>
                  </a:lnTo>
                  <a:lnTo>
                    <a:pt x="2636" y="235"/>
                  </a:lnTo>
                  <a:lnTo>
                    <a:pt x="2624" y="262"/>
                  </a:lnTo>
                  <a:lnTo>
                    <a:pt x="2607" y="287"/>
                  </a:lnTo>
                  <a:lnTo>
                    <a:pt x="2586" y="307"/>
                  </a:lnTo>
                  <a:lnTo>
                    <a:pt x="2562" y="324"/>
                  </a:lnTo>
                  <a:lnTo>
                    <a:pt x="2535" y="337"/>
                  </a:lnTo>
                  <a:lnTo>
                    <a:pt x="2507" y="346"/>
                  </a:lnTo>
                  <a:lnTo>
                    <a:pt x="2476" y="348"/>
                  </a:lnTo>
                  <a:lnTo>
                    <a:pt x="172" y="348"/>
                  </a:lnTo>
                  <a:lnTo>
                    <a:pt x="141" y="346"/>
                  </a:lnTo>
                  <a:lnTo>
                    <a:pt x="111" y="337"/>
                  </a:lnTo>
                  <a:lnTo>
                    <a:pt x="85" y="324"/>
                  </a:lnTo>
                  <a:lnTo>
                    <a:pt x="61" y="307"/>
                  </a:lnTo>
                  <a:lnTo>
                    <a:pt x="40" y="287"/>
                  </a:lnTo>
                  <a:lnTo>
                    <a:pt x="23" y="262"/>
                  </a:lnTo>
                  <a:lnTo>
                    <a:pt x="10" y="235"/>
                  </a:lnTo>
                  <a:lnTo>
                    <a:pt x="3" y="206"/>
                  </a:lnTo>
                  <a:lnTo>
                    <a:pt x="0" y="175"/>
                  </a:lnTo>
                  <a:lnTo>
                    <a:pt x="3" y="143"/>
                  </a:lnTo>
                  <a:lnTo>
                    <a:pt x="10" y="113"/>
                  </a:lnTo>
                  <a:lnTo>
                    <a:pt x="23" y="86"/>
                  </a:lnTo>
                  <a:lnTo>
                    <a:pt x="40" y="62"/>
                  </a:lnTo>
                  <a:lnTo>
                    <a:pt x="61" y="41"/>
                  </a:lnTo>
                  <a:lnTo>
                    <a:pt x="85" y="24"/>
                  </a:lnTo>
                  <a:lnTo>
                    <a:pt x="111" y="11"/>
                  </a:lnTo>
                  <a:lnTo>
                    <a:pt x="141" y="2"/>
                  </a:lnTo>
                  <a:lnTo>
                    <a:pt x="17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303" name="Freeform 9">
              <a:extLst>
                <a:ext uri="{FF2B5EF4-FFF2-40B4-BE49-F238E27FC236}">
                  <a16:creationId xmlns:a16="http://schemas.microsoft.com/office/drawing/2014/main" xmlns="" id="{9627AFEE-C55C-4CAD-A605-FEAFEDBC901F}"/>
                </a:ext>
              </a:extLst>
            </p:cNvPr>
            <p:cNvSpPr>
              <a:spLocks/>
            </p:cNvSpPr>
            <p:nvPr/>
          </p:nvSpPr>
          <p:spPr bwMode="auto">
            <a:xfrm>
              <a:off x="3645" y="2013"/>
              <a:ext cx="51" cy="52"/>
            </a:xfrm>
            <a:custGeom>
              <a:avLst/>
              <a:gdLst>
                <a:gd name="T0" fmla="*/ 231 w 462"/>
                <a:gd name="T1" fmla="*/ 0 h 467"/>
                <a:gd name="T2" fmla="*/ 268 w 462"/>
                <a:gd name="T3" fmla="*/ 3 h 467"/>
                <a:gd name="T4" fmla="*/ 304 w 462"/>
                <a:gd name="T5" fmla="*/ 12 h 467"/>
                <a:gd name="T6" fmla="*/ 337 w 462"/>
                <a:gd name="T7" fmla="*/ 26 h 467"/>
                <a:gd name="T8" fmla="*/ 367 w 462"/>
                <a:gd name="T9" fmla="*/ 45 h 467"/>
                <a:gd name="T10" fmla="*/ 395 w 462"/>
                <a:gd name="T11" fmla="*/ 68 h 467"/>
                <a:gd name="T12" fmla="*/ 417 w 462"/>
                <a:gd name="T13" fmla="*/ 96 h 467"/>
                <a:gd name="T14" fmla="*/ 436 w 462"/>
                <a:gd name="T15" fmla="*/ 126 h 467"/>
                <a:gd name="T16" fmla="*/ 450 w 462"/>
                <a:gd name="T17" fmla="*/ 159 h 467"/>
                <a:gd name="T18" fmla="*/ 458 w 462"/>
                <a:gd name="T19" fmla="*/ 196 h 467"/>
                <a:gd name="T20" fmla="*/ 462 w 462"/>
                <a:gd name="T21" fmla="*/ 234 h 467"/>
                <a:gd name="T22" fmla="*/ 458 w 462"/>
                <a:gd name="T23" fmla="*/ 271 h 467"/>
                <a:gd name="T24" fmla="*/ 450 w 462"/>
                <a:gd name="T25" fmla="*/ 308 h 467"/>
                <a:gd name="T26" fmla="*/ 436 w 462"/>
                <a:gd name="T27" fmla="*/ 341 h 467"/>
                <a:gd name="T28" fmla="*/ 417 w 462"/>
                <a:gd name="T29" fmla="*/ 371 h 467"/>
                <a:gd name="T30" fmla="*/ 395 w 462"/>
                <a:gd name="T31" fmla="*/ 399 h 467"/>
                <a:gd name="T32" fmla="*/ 367 w 462"/>
                <a:gd name="T33" fmla="*/ 422 h 467"/>
                <a:gd name="T34" fmla="*/ 337 w 462"/>
                <a:gd name="T35" fmla="*/ 441 h 467"/>
                <a:gd name="T36" fmla="*/ 304 w 462"/>
                <a:gd name="T37" fmla="*/ 455 h 467"/>
                <a:gd name="T38" fmla="*/ 268 w 462"/>
                <a:gd name="T39" fmla="*/ 464 h 467"/>
                <a:gd name="T40" fmla="*/ 231 w 462"/>
                <a:gd name="T41" fmla="*/ 467 h 467"/>
                <a:gd name="T42" fmla="*/ 194 w 462"/>
                <a:gd name="T43" fmla="*/ 464 h 467"/>
                <a:gd name="T44" fmla="*/ 157 w 462"/>
                <a:gd name="T45" fmla="*/ 455 h 467"/>
                <a:gd name="T46" fmla="*/ 124 w 462"/>
                <a:gd name="T47" fmla="*/ 441 h 467"/>
                <a:gd name="T48" fmla="*/ 95 w 462"/>
                <a:gd name="T49" fmla="*/ 422 h 467"/>
                <a:gd name="T50" fmla="*/ 68 w 462"/>
                <a:gd name="T51" fmla="*/ 399 h 467"/>
                <a:gd name="T52" fmla="*/ 45 w 462"/>
                <a:gd name="T53" fmla="*/ 371 h 467"/>
                <a:gd name="T54" fmla="*/ 26 w 462"/>
                <a:gd name="T55" fmla="*/ 341 h 467"/>
                <a:gd name="T56" fmla="*/ 12 w 462"/>
                <a:gd name="T57" fmla="*/ 308 h 467"/>
                <a:gd name="T58" fmla="*/ 3 w 462"/>
                <a:gd name="T59" fmla="*/ 271 h 467"/>
                <a:gd name="T60" fmla="*/ 0 w 462"/>
                <a:gd name="T61" fmla="*/ 234 h 467"/>
                <a:gd name="T62" fmla="*/ 3 w 462"/>
                <a:gd name="T63" fmla="*/ 196 h 467"/>
                <a:gd name="T64" fmla="*/ 12 w 462"/>
                <a:gd name="T65" fmla="*/ 159 h 467"/>
                <a:gd name="T66" fmla="*/ 26 w 462"/>
                <a:gd name="T67" fmla="*/ 126 h 467"/>
                <a:gd name="T68" fmla="*/ 45 w 462"/>
                <a:gd name="T69" fmla="*/ 96 h 467"/>
                <a:gd name="T70" fmla="*/ 68 w 462"/>
                <a:gd name="T71" fmla="*/ 68 h 467"/>
                <a:gd name="T72" fmla="*/ 95 w 462"/>
                <a:gd name="T73" fmla="*/ 45 h 467"/>
                <a:gd name="T74" fmla="*/ 124 w 462"/>
                <a:gd name="T75" fmla="*/ 26 h 467"/>
                <a:gd name="T76" fmla="*/ 157 w 462"/>
                <a:gd name="T77" fmla="*/ 12 h 467"/>
                <a:gd name="T78" fmla="*/ 194 w 462"/>
                <a:gd name="T79" fmla="*/ 3 h 467"/>
                <a:gd name="T80" fmla="*/ 231 w 462"/>
                <a:gd name="T81" fmla="*/ 0 h 4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462" h="467">
                  <a:moveTo>
                    <a:pt x="231" y="0"/>
                  </a:moveTo>
                  <a:lnTo>
                    <a:pt x="268" y="3"/>
                  </a:lnTo>
                  <a:lnTo>
                    <a:pt x="304" y="12"/>
                  </a:lnTo>
                  <a:lnTo>
                    <a:pt x="337" y="26"/>
                  </a:lnTo>
                  <a:lnTo>
                    <a:pt x="367" y="45"/>
                  </a:lnTo>
                  <a:lnTo>
                    <a:pt x="395" y="68"/>
                  </a:lnTo>
                  <a:lnTo>
                    <a:pt x="417" y="96"/>
                  </a:lnTo>
                  <a:lnTo>
                    <a:pt x="436" y="126"/>
                  </a:lnTo>
                  <a:lnTo>
                    <a:pt x="450" y="159"/>
                  </a:lnTo>
                  <a:lnTo>
                    <a:pt x="458" y="196"/>
                  </a:lnTo>
                  <a:lnTo>
                    <a:pt x="462" y="234"/>
                  </a:lnTo>
                  <a:lnTo>
                    <a:pt x="458" y="271"/>
                  </a:lnTo>
                  <a:lnTo>
                    <a:pt x="450" y="308"/>
                  </a:lnTo>
                  <a:lnTo>
                    <a:pt x="436" y="341"/>
                  </a:lnTo>
                  <a:lnTo>
                    <a:pt x="417" y="371"/>
                  </a:lnTo>
                  <a:lnTo>
                    <a:pt x="395" y="399"/>
                  </a:lnTo>
                  <a:lnTo>
                    <a:pt x="367" y="422"/>
                  </a:lnTo>
                  <a:lnTo>
                    <a:pt x="337" y="441"/>
                  </a:lnTo>
                  <a:lnTo>
                    <a:pt x="304" y="455"/>
                  </a:lnTo>
                  <a:lnTo>
                    <a:pt x="268" y="464"/>
                  </a:lnTo>
                  <a:lnTo>
                    <a:pt x="231" y="467"/>
                  </a:lnTo>
                  <a:lnTo>
                    <a:pt x="194" y="464"/>
                  </a:lnTo>
                  <a:lnTo>
                    <a:pt x="157" y="455"/>
                  </a:lnTo>
                  <a:lnTo>
                    <a:pt x="124" y="441"/>
                  </a:lnTo>
                  <a:lnTo>
                    <a:pt x="95" y="422"/>
                  </a:lnTo>
                  <a:lnTo>
                    <a:pt x="68" y="399"/>
                  </a:lnTo>
                  <a:lnTo>
                    <a:pt x="45" y="371"/>
                  </a:lnTo>
                  <a:lnTo>
                    <a:pt x="26" y="341"/>
                  </a:lnTo>
                  <a:lnTo>
                    <a:pt x="12" y="308"/>
                  </a:lnTo>
                  <a:lnTo>
                    <a:pt x="3" y="271"/>
                  </a:lnTo>
                  <a:lnTo>
                    <a:pt x="0" y="234"/>
                  </a:lnTo>
                  <a:lnTo>
                    <a:pt x="3" y="196"/>
                  </a:lnTo>
                  <a:lnTo>
                    <a:pt x="12" y="159"/>
                  </a:lnTo>
                  <a:lnTo>
                    <a:pt x="26" y="126"/>
                  </a:lnTo>
                  <a:lnTo>
                    <a:pt x="45" y="96"/>
                  </a:lnTo>
                  <a:lnTo>
                    <a:pt x="68" y="68"/>
                  </a:lnTo>
                  <a:lnTo>
                    <a:pt x="95" y="45"/>
                  </a:lnTo>
                  <a:lnTo>
                    <a:pt x="124" y="26"/>
                  </a:lnTo>
                  <a:lnTo>
                    <a:pt x="157" y="12"/>
                  </a:lnTo>
                  <a:lnTo>
                    <a:pt x="194" y="3"/>
                  </a:lnTo>
                  <a:lnTo>
                    <a:pt x="23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304" name="Freeform 10">
              <a:extLst>
                <a:ext uri="{FF2B5EF4-FFF2-40B4-BE49-F238E27FC236}">
                  <a16:creationId xmlns:a16="http://schemas.microsoft.com/office/drawing/2014/main" xmlns="" id="{3848DE91-9396-40A4-B963-0754F1AD1C9B}"/>
                </a:ext>
              </a:extLst>
            </p:cNvPr>
            <p:cNvSpPr>
              <a:spLocks/>
            </p:cNvSpPr>
            <p:nvPr/>
          </p:nvSpPr>
          <p:spPr bwMode="auto">
            <a:xfrm>
              <a:off x="3645" y="2133"/>
              <a:ext cx="51" cy="52"/>
            </a:xfrm>
            <a:custGeom>
              <a:avLst/>
              <a:gdLst>
                <a:gd name="T0" fmla="*/ 231 w 462"/>
                <a:gd name="T1" fmla="*/ 0 h 467"/>
                <a:gd name="T2" fmla="*/ 268 w 462"/>
                <a:gd name="T3" fmla="*/ 4 h 467"/>
                <a:gd name="T4" fmla="*/ 304 w 462"/>
                <a:gd name="T5" fmla="*/ 12 h 467"/>
                <a:gd name="T6" fmla="*/ 337 w 462"/>
                <a:gd name="T7" fmla="*/ 26 h 467"/>
                <a:gd name="T8" fmla="*/ 367 w 462"/>
                <a:gd name="T9" fmla="*/ 46 h 467"/>
                <a:gd name="T10" fmla="*/ 395 w 462"/>
                <a:gd name="T11" fmla="*/ 69 h 467"/>
                <a:gd name="T12" fmla="*/ 417 w 462"/>
                <a:gd name="T13" fmla="*/ 96 h 467"/>
                <a:gd name="T14" fmla="*/ 436 w 462"/>
                <a:gd name="T15" fmla="*/ 126 h 467"/>
                <a:gd name="T16" fmla="*/ 450 w 462"/>
                <a:gd name="T17" fmla="*/ 161 h 467"/>
                <a:gd name="T18" fmla="*/ 458 w 462"/>
                <a:gd name="T19" fmla="*/ 196 h 467"/>
                <a:gd name="T20" fmla="*/ 462 w 462"/>
                <a:gd name="T21" fmla="*/ 234 h 467"/>
                <a:gd name="T22" fmla="*/ 458 w 462"/>
                <a:gd name="T23" fmla="*/ 272 h 467"/>
                <a:gd name="T24" fmla="*/ 450 w 462"/>
                <a:gd name="T25" fmla="*/ 308 h 467"/>
                <a:gd name="T26" fmla="*/ 436 w 462"/>
                <a:gd name="T27" fmla="*/ 342 h 467"/>
                <a:gd name="T28" fmla="*/ 417 w 462"/>
                <a:gd name="T29" fmla="*/ 372 h 467"/>
                <a:gd name="T30" fmla="*/ 395 w 462"/>
                <a:gd name="T31" fmla="*/ 400 h 467"/>
                <a:gd name="T32" fmla="*/ 367 w 462"/>
                <a:gd name="T33" fmla="*/ 422 h 467"/>
                <a:gd name="T34" fmla="*/ 337 w 462"/>
                <a:gd name="T35" fmla="*/ 442 h 467"/>
                <a:gd name="T36" fmla="*/ 304 w 462"/>
                <a:gd name="T37" fmla="*/ 456 h 467"/>
                <a:gd name="T38" fmla="*/ 268 w 462"/>
                <a:gd name="T39" fmla="*/ 464 h 467"/>
                <a:gd name="T40" fmla="*/ 231 w 462"/>
                <a:gd name="T41" fmla="*/ 467 h 467"/>
                <a:gd name="T42" fmla="*/ 194 w 462"/>
                <a:gd name="T43" fmla="*/ 464 h 467"/>
                <a:gd name="T44" fmla="*/ 157 w 462"/>
                <a:gd name="T45" fmla="*/ 456 h 467"/>
                <a:gd name="T46" fmla="*/ 124 w 462"/>
                <a:gd name="T47" fmla="*/ 442 h 467"/>
                <a:gd name="T48" fmla="*/ 95 w 462"/>
                <a:gd name="T49" fmla="*/ 422 h 467"/>
                <a:gd name="T50" fmla="*/ 68 w 462"/>
                <a:gd name="T51" fmla="*/ 400 h 467"/>
                <a:gd name="T52" fmla="*/ 45 w 462"/>
                <a:gd name="T53" fmla="*/ 372 h 467"/>
                <a:gd name="T54" fmla="*/ 26 w 462"/>
                <a:gd name="T55" fmla="*/ 342 h 467"/>
                <a:gd name="T56" fmla="*/ 12 w 462"/>
                <a:gd name="T57" fmla="*/ 308 h 467"/>
                <a:gd name="T58" fmla="*/ 3 w 462"/>
                <a:gd name="T59" fmla="*/ 272 h 467"/>
                <a:gd name="T60" fmla="*/ 0 w 462"/>
                <a:gd name="T61" fmla="*/ 234 h 467"/>
                <a:gd name="T62" fmla="*/ 3 w 462"/>
                <a:gd name="T63" fmla="*/ 196 h 467"/>
                <a:gd name="T64" fmla="*/ 12 w 462"/>
                <a:gd name="T65" fmla="*/ 161 h 467"/>
                <a:gd name="T66" fmla="*/ 26 w 462"/>
                <a:gd name="T67" fmla="*/ 126 h 467"/>
                <a:gd name="T68" fmla="*/ 45 w 462"/>
                <a:gd name="T69" fmla="*/ 96 h 467"/>
                <a:gd name="T70" fmla="*/ 68 w 462"/>
                <a:gd name="T71" fmla="*/ 69 h 467"/>
                <a:gd name="T72" fmla="*/ 95 w 462"/>
                <a:gd name="T73" fmla="*/ 46 h 467"/>
                <a:gd name="T74" fmla="*/ 124 w 462"/>
                <a:gd name="T75" fmla="*/ 26 h 467"/>
                <a:gd name="T76" fmla="*/ 157 w 462"/>
                <a:gd name="T77" fmla="*/ 12 h 467"/>
                <a:gd name="T78" fmla="*/ 194 w 462"/>
                <a:gd name="T79" fmla="*/ 4 h 467"/>
                <a:gd name="T80" fmla="*/ 231 w 462"/>
                <a:gd name="T81" fmla="*/ 0 h 4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462" h="467">
                  <a:moveTo>
                    <a:pt x="231" y="0"/>
                  </a:moveTo>
                  <a:lnTo>
                    <a:pt x="268" y="4"/>
                  </a:lnTo>
                  <a:lnTo>
                    <a:pt x="304" y="12"/>
                  </a:lnTo>
                  <a:lnTo>
                    <a:pt x="337" y="26"/>
                  </a:lnTo>
                  <a:lnTo>
                    <a:pt x="367" y="46"/>
                  </a:lnTo>
                  <a:lnTo>
                    <a:pt x="395" y="69"/>
                  </a:lnTo>
                  <a:lnTo>
                    <a:pt x="417" y="96"/>
                  </a:lnTo>
                  <a:lnTo>
                    <a:pt x="436" y="126"/>
                  </a:lnTo>
                  <a:lnTo>
                    <a:pt x="450" y="161"/>
                  </a:lnTo>
                  <a:lnTo>
                    <a:pt x="458" y="196"/>
                  </a:lnTo>
                  <a:lnTo>
                    <a:pt x="462" y="234"/>
                  </a:lnTo>
                  <a:lnTo>
                    <a:pt x="458" y="272"/>
                  </a:lnTo>
                  <a:lnTo>
                    <a:pt x="450" y="308"/>
                  </a:lnTo>
                  <a:lnTo>
                    <a:pt x="436" y="342"/>
                  </a:lnTo>
                  <a:lnTo>
                    <a:pt x="417" y="372"/>
                  </a:lnTo>
                  <a:lnTo>
                    <a:pt x="395" y="400"/>
                  </a:lnTo>
                  <a:lnTo>
                    <a:pt x="367" y="422"/>
                  </a:lnTo>
                  <a:lnTo>
                    <a:pt x="337" y="442"/>
                  </a:lnTo>
                  <a:lnTo>
                    <a:pt x="304" y="456"/>
                  </a:lnTo>
                  <a:lnTo>
                    <a:pt x="268" y="464"/>
                  </a:lnTo>
                  <a:lnTo>
                    <a:pt x="231" y="467"/>
                  </a:lnTo>
                  <a:lnTo>
                    <a:pt x="194" y="464"/>
                  </a:lnTo>
                  <a:lnTo>
                    <a:pt x="157" y="456"/>
                  </a:lnTo>
                  <a:lnTo>
                    <a:pt x="124" y="442"/>
                  </a:lnTo>
                  <a:lnTo>
                    <a:pt x="95" y="422"/>
                  </a:lnTo>
                  <a:lnTo>
                    <a:pt x="68" y="400"/>
                  </a:lnTo>
                  <a:lnTo>
                    <a:pt x="45" y="372"/>
                  </a:lnTo>
                  <a:lnTo>
                    <a:pt x="26" y="342"/>
                  </a:lnTo>
                  <a:lnTo>
                    <a:pt x="12" y="308"/>
                  </a:lnTo>
                  <a:lnTo>
                    <a:pt x="3" y="272"/>
                  </a:lnTo>
                  <a:lnTo>
                    <a:pt x="0" y="234"/>
                  </a:lnTo>
                  <a:lnTo>
                    <a:pt x="3" y="196"/>
                  </a:lnTo>
                  <a:lnTo>
                    <a:pt x="12" y="161"/>
                  </a:lnTo>
                  <a:lnTo>
                    <a:pt x="26" y="126"/>
                  </a:lnTo>
                  <a:lnTo>
                    <a:pt x="45" y="96"/>
                  </a:lnTo>
                  <a:lnTo>
                    <a:pt x="68" y="69"/>
                  </a:lnTo>
                  <a:lnTo>
                    <a:pt x="95" y="46"/>
                  </a:lnTo>
                  <a:lnTo>
                    <a:pt x="124" y="26"/>
                  </a:lnTo>
                  <a:lnTo>
                    <a:pt x="157" y="12"/>
                  </a:lnTo>
                  <a:lnTo>
                    <a:pt x="194" y="4"/>
                  </a:lnTo>
                  <a:lnTo>
                    <a:pt x="23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305" name="Freeform 11">
              <a:extLst>
                <a:ext uri="{FF2B5EF4-FFF2-40B4-BE49-F238E27FC236}">
                  <a16:creationId xmlns:a16="http://schemas.microsoft.com/office/drawing/2014/main" xmlns="" id="{8EFBB9AA-36BB-4804-8407-970002EACA7E}"/>
                </a:ext>
              </a:extLst>
            </p:cNvPr>
            <p:cNvSpPr>
              <a:spLocks/>
            </p:cNvSpPr>
            <p:nvPr/>
          </p:nvSpPr>
          <p:spPr bwMode="auto">
            <a:xfrm>
              <a:off x="3645" y="2253"/>
              <a:ext cx="51" cy="52"/>
            </a:xfrm>
            <a:custGeom>
              <a:avLst/>
              <a:gdLst>
                <a:gd name="T0" fmla="*/ 231 w 462"/>
                <a:gd name="T1" fmla="*/ 0 h 467"/>
                <a:gd name="T2" fmla="*/ 268 w 462"/>
                <a:gd name="T3" fmla="*/ 3 h 467"/>
                <a:gd name="T4" fmla="*/ 304 w 462"/>
                <a:gd name="T5" fmla="*/ 12 h 467"/>
                <a:gd name="T6" fmla="*/ 337 w 462"/>
                <a:gd name="T7" fmla="*/ 26 h 467"/>
                <a:gd name="T8" fmla="*/ 367 w 462"/>
                <a:gd name="T9" fmla="*/ 45 h 467"/>
                <a:gd name="T10" fmla="*/ 395 w 462"/>
                <a:gd name="T11" fmla="*/ 69 h 467"/>
                <a:gd name="T12" fmla="*/ 417 w 462"/>
                <a:gd name="T13" fmla="*/ 96 h 467"/>
                <a:gd name="T14" fmla="*/ 436 w 462"/>
                <a:gd name="T15" fmla="*/ 126 h 467"/>
                <a:gd name="T16" fmla="*/ 450 w 462"/>
                <a:gd name="T17" fmla="*/ 160 h 467"/>
                <a:gd name="T18" fmla="*/ 458 w 462"/>
                <a:gd name="T19" fmla="*/ 196 h 467"/>
                <a:gd name="T20" fmla="*/ 462 w 462"/>
                <a:gd name="T21" fmla="*/ 233 h 467"/>
                <a:gd name="T22" fmla="*/ 458 w 462"/>
                <a:gd name="T23" fmla="*/ 271 h 467"/>
                <a:gd name="T24" fmla="*/ 450 w 462"/>
                <a:gd name="T25" fmla="*/ 308 h 467"/>
                <a:gd name="T26" fmla="*/ 436 w 462"/>
                <a:gd name="T27" fmla="*/ 341 h 467"/>
                <a:gd name="T28" fmla="*/ 417 w 462"/>
                <a:gd name="T29" fmla="*/ 371 h 467"/>
                <a:gd name="T30" fmla="*/ 395 w 462"/>
                <a:gd name="T31" fmla="*/ 399 h 467"/>
                <a:gd name="T32" fmla="*/ 367 w 462"/>
                <a:gd name="T33" fmla="*/ 422 h 467"/>
                <a:gd name="T34" fmla="*/ 337 w 462"/>
                <a:gd name="T35" fmla="*/ 441 h 467"/>
                <a:gd name="T36" fmla="*/ 304 w 462"/>
                <a:gd name="T37" fmla="*/ 455 h 467"/>
                <a:gd name="T38" fmla="*/ 268 w 462"/>
                <a:gd name="T39" fmla="*/ 464 h 467"/>
                <a:gd name="T40" fmla="*/ 231 w 462"/>
                <a:gd name="T41" fmla="*/ 467 h 467"/>
                <a:gd name="T42" fmla="*/ 194 w 462"/>
                <a:gd name="T43" fmla="*/ 464 h 467"/>
                <a:gd name="T44" fmla="*/ 157 w 462"/>
                <a:gd name="T45" fmla="*/ 455 h 467"/>
                <a:gd name="T46" fmla="*/ 124 w 462"/>
                <a:gd name="T47" fmla="*/ 441 h 467"/>
                <a:gd name="T48" fmla="*/ 95 w 462"/>
                <a:gd name="T49" fmla="*/ 422 h 467"/>
                <a:gd name="T50" fmla="*/ 68 w 462"/>
                <a:gd name="T51" fmla="*/ 399 h 467"/>
                <a:gd name="T52" fmla="*/ 45 w 462"/>
                <a:gd name="T53" fmla="*/ 371 h 467"/>
                <a:gd name="T54" fmla="*/ 26 w 462"/>
                <a:gd name="T55" fmla="*/ 341 h 467"/>
                <a:gd name="T56" fmla="*/ 12 w 462"/>
                <a:gd name="T57" fmla="*/ 308 h 467"/>
                <a:gd name="T58" fmla="*/ 3 w 462"/>
                <a:gd name="T59" fmla="*/ 271 h 467"/>
                <a:gd name="T60" fmla="*/ 0 w 462"/>
                <a:gd name="T61" fmla="*/ 233 h 467"/>
                <a:gd name="T62" fmla="*/ 3 w 462"/>
                <a:gd name="T63" fmla="*/ 196 h 467"/>
                <a:gd name="T64" fmla="*/ 12 w 462"/>
                <a:gd name="T65" fmla="*/ 160 h 467"/>
                <a:gd name="T66" fmla="*/ 26 w 462"/>
                <a:gd name="T67" fmla="*/ 126 h 467"/>
                <a:gd name="T68" fmla="*/ 45 w 462"/>
                <a:gd name="T69" fmla="*/ 96 h 467"/>
                <a:gd name="T70" fmla="*/ 68 w 462"/>
                <a:gd name="T71" fmla="*/ 69 h 467"/>
                <a:gd name="T72" fmla="*/ 95 w 462"/>
                <a:gd name="T73" fmla="*/ 45 h 467"/>
                <a:gd name="T74" fmla="*/ 124 w 462"/>
                <a:gd name="T75" fmla="*/ 26 h 467"/>
                <a:gd name="T76" fmla="*/ 157 w 462"/>
                <a:gd name="T77" fmla="*/ 12 h 467"/>
                <a:gd name="T78" fmla="*/ 194 w 462"/>
                <a:gd name="T79" fmla="*/ 3 h 467"/>
                <a:gd name="T80" fmla="*/ 231 w 462"/>
                <a:gd name="T81" fmla="*/ 0 h 4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462" h="467">
                  <a:moveTo>
                    <a:pt x="231" y="0"/>
                  </a:moveTo>
                  <a:lnTo>
                    <a:pt x="268" y="3"/>
                  </a:lnTo>
                  <a:lnTo>
                    <a:pt x="304" y="12"/>
                  </a:lnTo>
                  <a:lnTo>
                    <a:pt x="337" y="26"/>
                  </a:lnTo>
                  <a:lnTo>
                    <a:pt x="367" y="45"/>
                  </a:lnTo>
                  <a:lnTo>
                    <a:pt x="395" y="69"/>
                  </a:lnTo>
                  <a:lnTo>
                    <a:pt x="417" y="96"/>
                  </a:lnTo>
                  <a:lnTo>
                    <a:pt x="436" y="126"/>
                  </a:lnTo>
                  <a:lnTo>
                    <a:pt x="450" y="160"/>
                  </a:lnTo>
                  <a:lnTo>
                    <a:pt x="458" y="196"/>
                  </a:lnTo>
                  <a:lnTo>
                    <a:pt x="462" y="233"/>
                  </a:lnTo>
                  <a:lnTo>
                    <a:pt x="458" y="271"/>
                  </a:lnTo>
                  <a:lnTo>
                    <a:pt x="450" y="308"/>
                  </a:lnTo>
                  <a:lnTo>
                    <a:pt x="436" y="341"/>
                  </a:lnTo>
                  <a:lnTo>
                    <a:pt x="417" y="371"/>
                  </a:lnTo>
                  <a:lnTo>
                    <a:pt x="395" y="399"/>
                  </a:lnTo>
                  <a:lnTo>
                    <a:pt x="367" y="422"/>
                  </a:lnTo>
                  <a:lnTo>
                    <a:pt x="337" y="441"/>
                  </a:lnTo>
                  <a:lnTo>
                    <a:pt x="304" y="455"/>
                  </a:lnTo>
                  <a:lnTo>
                    <a:pt x="268" y="464"/>
                  </a:lnTo>
                  <a:lnTo>
                    <a:pt x="231" y="467"/>
                  </a:lnTo>
                  <a:lnTo>
                    <a:pt x="194" y="464"/>
                  </a:lnTo>
                  <a:lnTo>
                    <a:pt x="157" y="455"/>
                  </a:lnTo>
                  <a:lnTo>
                    <a:pt x="124" y="441"/>
                  </a:lnTo>
                  <a:lnTo>
                    <a:pt x="95" y="422"/>
                  </a:lnTo>
                  <a:lnTo>
                    <a:pt x="68" y="399"/>
                  </a:lnTo>
                  <a:lnTo>
                    <a:pt x="45" y="371"/>
                  </a:lnTo>
                  <a:lnTo>
                    <a:pt x="26" y="341"/>
                  </a:lnTo>
                  <a:lnTo>
                    <a:pt x="12" y="308"/>
                  </a:lnTo>
                  <a:lnTo>
                    <a:pt x="3" y="271"/>
                  </a:lnTo>
                  <a:lnTo>
                    <a:pt x="0" y="233"/>
                  </a:lnTo>
                  <a:lnTo>
                    <a:pt x="3" y="196"/>
                  </a:lnTo>
                  <a:lnTo>
                    <a:pt x="12" y="160"/>
                  </a:lnTo>
                  <a:lnTo>
                    <a:pt x="26" y="126"/>
                  </a:lnTo>
                  <a:lnTo>
                    <a:pt x="45" y="96"/>
                  </a:lnTo>
                  <a:lnTo>
                    <a:pt x="68" y="69"/>
                  </a:lnTo>
                  <a:lnTo>
                    <a:pt x="95" y="45"/>
                  </a:lnTo>
                  <a:lnTo>
                    <a:pt x="124" y="26"/>
                  </a:lnTo>
                  <a:lnTo>
                    <a:pt x="157" y="12"/>
                  </a:lnTo>
                  <a:lnTo>
                    <a:pt x="194" y="3"/>
                  </a:lnTo>
                  <a:lnTo>
                    <a:pt x="23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</p:grpSp>
      <p:grpSp>
        <p:nvGrpSpPr>
          <p:cNvPr id="306" name="Group 4">
            <a:extLst>
              <a:ext uri="{FF2B5EF4-FFF2-40B4-BE49-F238E27FC236}">
                <a16:creationId xmlns:a16="http://schemas.microsoft.com/office/drawing/2014/main" xmlns="" id="{CFD93387-4822-4AAA-B197-9928C48CA8A6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9588924" y="1006877"/>
            <a:ext cx="593808" cy="452719"/>
            <a:chOff x="3645" y="2013"/>
            <a:chExt cx="383" cy="292"/>
          </a:xfrm>
          <a:solidFill>
            <a:schemeClr val="bg1">
              <a:lumMod val="95000"/>
            </a:schemeClr>
          </a:solidFill>
        </p:grpSpPr>
        <p:sp>
          <p:nvSpPr>
            <p:cNvPr id="307" name="Freeform 6">
              <a:extLst>
                <a:ext uri="{FF2B5EF4-FFF2-40B4-BE49-F238E27FC236}">
                  <a16:creationId xmlns:a16="http://schemas.microsoft.com/office/drawing/2014/main" xmlns="" id="{9160FEF6-E578-4CE2-93CE-E54167162EB4}"/>
                </a:ext>
              </a:extLst>
            </p:cNvPr>
            <p:cNvSpPr>
              <a:spLocks/>
            </p:cNvSpPr>
            <p:nvPr/>
          </p:nvSpPr>
          <p:spPr bwMode="auto">
            <a:xfrm>
              <a:off x="3734" y="2261"/>
              <a:ext cx="294" cy="39"/>
            </a:xfrm>
            <a:custGeom>
              <a:avLst/>
              <a:gdLst>
                <a:gd name="T0" fmla="*/ 172 w 2647"/>
                <a:gd name="T1" fmla="*/ 0 h 348"/>
                <a:gd name="T2" fmla="*/ 2476 w 2647"/>
                <a:gd name="T3" fmla="*/ 0 h 348"/>
                <a:gd name="T4" fmla="*/ 2507 w 2647"/>
                <a:gd name="T5" fmla="*/ 3 h 348"/>
                <a:gd name="T6" fmla="*/ 2535 w 2647"/>
                <a:gd name="T7" fmla="*/ 11 h 348"/>
                <a:gd name="T8" fmla="*/ 2562 w 2647"/>
                <a:gd name="T9" fmla="*/ 24 h 348"/>
                <a:gd name="T10" fmla="*/ 2586 w 2647"/>
                <a:gd name="T11" fmla="*/ 41 h 348"/>
                <a:gd name="T12" fmla="*/ 2607 w 2647"/>
                <a:gd name="T13" fmla="*/ 61 h 348"/>
                <a:gd name="T14" fmla="*/ 2624 w 2647"/>
                <a:gd name="T15" fmla="*/ 86 h 348"/>
                <a:gd name="T16" fmla="*/ 2636 w 2647"/>
                <a:gd name="T17" fmla="*/ 113 h 348"/>
                <a:gd name="T18" fmla="*/ 2645 w 2647"/>
                <a:gd name="T19" fmla="*/ 143 h 348"/>
                <a:gd name="T20" fmla="*/ 2647 w 2647"/>
                <a:gd name="T21" fmla="*/ 174 h 348"/>
                <a:gd name="T22" fmla="*/ 2645 w 2647"/>
                <a:gd name="T23" fmla="*/ 205 h 348"/>
                <a:gd name="T24" fmla="*/ 2636 w 2647"/>
                <a:gd name="T25" fmla="*/ 235 h 348"/>
                <a:gd name="T26" fmla="*/ 2624 w 2647"/>
                <a:gd name="T27" fmla="*/ 261 h 348"/>
                <a:gd name="T28" fmla="*/ 2607 w 2647"/>
                <a:gd name="T29" fmla="*/ 286 h 348"/>
                <a:gd name="T30" fmla="*/ 2586 w 2647"/>
                <a:gd name="T31" fmla="*/ 307 h 348"/>
                <a:gd name="T32" fmla="*/ 2562 w 2647"/>
                <a:gd name="T33" fmla="*/ 324 h 348"/>
                <a:gd name="T34" fmla="*/ 2535 w 2647"/>
                <a:gd name="T35" fmla="*/ 337 h 348"/>
                <a:gd name="T36" fmla="*/ 2507 w 2647"/>
                <a:gd name="T37" fmla="*/ 345 h 348"/>
                <a:gd name="T38" fmla="*/ 2476 w 2647"/>
                <a:gd name="T39" fmla="*/ 348 h 348"/>
                <a:gd name="T40" fmla="*/ 172 w 2647"/>
                <a:gd name="T41" fmla="*/ 348 h 348"/>
                <a:gd name="T42" fmla="*/ 141 w 2647"/>
                <a:gd name="T43" fmla="*/ 345 h 348"/>
                <a:gd name="T44" fmla="*/ 111 w 2647"/>
                <a:gd name="T45" fmla="*/ 337 h 348"/>
                <a:gd name="T46" fmla="*/ 85 w 2647"/>
                <a:gd name="T47" fmla="*/ 324 h 348"/>
                <a:gd name="T48" fmla="*/ 61 w 2647"/>
                <a:gd name="T49" fmla="*/ 307 h 348"/>
                <a:gd name="T50" fmla="*/ 40 w 2647"/>
                <a:gd name="T51" fmla="*/ 286 h 348"/>
                <a:gd name="T52" fmla="*/ 23 w 2647"/>
                <a:gd name="T53" fmla="*/ 261 h 348"/>
                <a:gd name="T54" fmla="*/ 10 w 2647"/>
                <a:gd name="T55" fmla="*/ 235 h 348"/>
                <a:gd name="T56" fmla="*/ 3 w 2647"/>
                <a:gd name="T57" fmla="*/ 205 h 348"/>
                <a:gd name="T58" fmla="*/ 0 w 2647"/>
                <a:gd name="T59" fmla="*/ 174 h 348"/>
                <a:gd name="T60" fmla="*/ 3 w 2647"/>
                <a:gd name="T61" fmla="*/ 143 h 348"/>
                <a:gd name="T62" fmla="*/ 10 w 2647"/>
                <a:gd name="T63" fmla="*/ 113 h 348"/>
                <a:gd name="T64" fmla="*/ 23 w 2647"/>
                <a:gd name="T65" fmla="*/ 86 h 348"/>
                <a:gd name="T66" fmla="*/ 40 w 2647"/>
                <a:gd name="T67" fmla="*/ 61 h 348"/>
                <a:gd name="T68" fmla="*/ 61 w 2647"/>
                <a:gd name="T69" fmla="*/ 41 h 348"/>
                <a:gd name="T70" fmla="*/ 85 w 2647"/>
                <a:gd name="T71" fmla="*/ 24 h 348"/>
                <a:gd name="T72" fmla="*/ 111 w 2647"/>
                <a:gd name="T73" fmla="*/ 11 h 348"/>
                <a:gd name="T74" fmla="*/ 141 w 2647"/>
                <a:gd name="T75" fmla="*/ 3 h 348"/>
                <a:gd name="T76" fmla="*/ 172 w 2647"/>
                <a:gd name="T77" fmla="*/ 0 h 3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647" h="348">
                  <a:moveTo>
                    <a:pt x="172" y="0"/>
                  </a:moveTo>
                  <a:lnTo>
                    <a:pt x="2476" y="0"/>
                  </a:lnTo>
                  <a:lnTo>
                    <a:pt x="2507" y="3"/>
                  </a:lnTo>
                  <a:lnTo>
                    <a:pt x="2535" y="11"/>
                  </a:lnTo>
                  <a:lnTo>
                    <a:pt x="2562" y="24"/>
                  </a:lnTo>
                  <a:lnTo>
                    <a:pt x="2586" y="41"/>
                  </a:lnTo>
                  <a:lnTo>
                    <a:pt x="2607" y="61"/>
                  </a:lnTo>
                  <a:lnTo>
                    <a:pt x="2624" y="86"/>
                  </a:lnTo>
                  <a:lnTo>
                    <a:pt x="2636" y="113"/>
                  </a:lnTo>
                  <a:lnTo>
                    <a:pt x="2645" y="143"/>
                  </a:lnTo>
                  <a:lnTo>
                    <a:pt x="2647" y="174"/>
                  </a:lnTo>
                  <a:lnTo>
                    <a:pt x="2645" y="205"/>
                  </a:lnTo>
                  <a:lnTo>
                    <a:pt x="2636" y="235"/>
                  </a:lnTo>
                  <a:lnTo>
                    <a:pt x="2624" y="261"/>
                  </a:lnTo>
                  <a:lnTo>
                    <a:pt x="2607" y="286"/>
                  </a:lnTo>
                  <a:lnTo>
                    <a:pt x="2586" y="307"/>
                  </a:lnTo>
                  <a:lnTo>
                    <a:pt x="2562" y="324"/>
                  </a:lnTo>
                  <a:lnTo>
                    <a:pt x="2535" y="337"/>
                  </a:lnTo>
                  <a:lnTo>
                    <a:pt x="2507" y="345"/>
                  </a:lnTo>
                  <a:lnTo>
                    <a:pt x="2476" y="348"/>
                  </a:lnTo>
                  <a:lnTo>
                    <a:pt x="172" y="348"/>
                  </a:lnTo>
                  <a:lnTo>
                    <a:pt x="141" y="345"/>
                  </a:lnTo>
                  <a:lnTo>
                    <a:pt x="111" y="337"/>
                  </a:lnTo>
                  <a:lnTo>
                    <a:pt x="85" y="324"/>
                  </a:lnTo>
                  <a:lnTo>
                    <a:pt x="61" y="307"/>
                  </a:lnTo>
                  <a:lnTo>
                    <a:pt x="40" y="286"/>
                  </a:lnTo>
                  <a:lnTo>
                    <a:pt x="23" y="261"/>
                  </a:lnTo>
                  <a:lnTo>
                    <a:pt x="10" y="235"/>
                  </a:lnTo>
                  <a:lnTo>
                    <a:pt x="3" y="205"/>
                  </a:lnTo>
                  <a:lnTo>
                    <a:pt x="0" y="174"/>
                  </a:lnTo>
                  <a:lnTo>
                    <a:pt x="3" y="143"/>
                  </a:lnTo>
                  <a:lnTo>
                    <a:pt x="10" y="113"/>
                  </a:lnTo>
                  <a:lnTo>
                    <a:pt x="23" y="86"/>
                  </a:lnTo>
                  <a:lnTo>
                    <a:pt x="40" y="61"/>
                  </a:lnTo>
                  <a:lnTo>
                    <a:pt x="61" y="41"/>
                  </a:lnTo>
                  <a:lnTo>
                    <a:pt x="85" y="24"/>
                  </a:lnTo>
                  <a:lnTo>
                    <a:pt x="111" y="11"/>
                  </a:lnTo>
                  <a:lnTo>
                    <a:pt x="141" y="3"/>
                  </a:lnTo>
                  <a:lnTo>
                    <a:pt x="17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308" name="Freeform 7">
              <a:extLst>
                <a:ext uri="{FF2B5EF4-FFF2-40B4-BE49-F238E27FC236}">
                  <a16:creationId xmlns:a16="http://schemas.microsoft.com/office/drawing/2014/main" xmlns="" id="{22CC3DF2-D961-4DA3-984E-C54B9694D9C1}"/>
                </a:ext>
              </a:extLst>
            </p:cNvPr>
            <p:cNvSpPr>
              <a:spLocks/>
            </p:cNvSpPr>
            <p:nvPr/>
          </p:nvSpPr>
          <p:spPr bwMode="auto">
            <a:xfrm>
              <a:off x="3734" y="2140"/>
              <a:ext cx="294" cy="38"/>
            </a:xfrm>
            <a:custGeom>
              <a:avLst/>
              <a:gdLst>
                <a:gd name="T0" fmla="*/ 172 w 2647"/>
                <a:gd name="T1" fmla="*/ 0 h 348"/>
                <a:gd name="T2" fmla="*/ 2476 w 2647"/>
                <a:gd name="T3" fmla="*/ 0 h 348"/>
                <a:gd name="T4" fmla="*/ 2507 w 2647"/>
                <a:gd name="T5" fmla="*/ 3 h 348"/>
                <a:gd name="T6" fmla="*/ 2535 w 2647"/>
                <a:gd name="T7" fmla="*/ 11 h 348"/>
                <a:gd name="T8" fmla="*/ 2562 w 2647"/>
                <a:gd name="T9" fmla="*/ 24 h 348"/>
                <a:gd name="T10" fmla="*/ 2586 w 2647"/>
                <a:gd name="T11" fmla="*/ 42 h 348"/>
                <a:gd name="T12" fmla="*/ 2607 w 2647"/>
                <a:gd name="T13" fmla="*/ 62 h 348"/>
                <a:gd name="T14" fmla="*/ 2624 w 2647"/>
                <a:gd name="T15" fmla="*/ 87 h 348"/>
                <a:gd name="T16" fmla="*/ 2636 w 2647"/>
                <a:gd name="T17" fmla="*/ 114 h 348"/>
                <a:gd name="T18" fmla="*/ 2645 w 2647"/>
                <a:gd name="T19" fmla="*/ 143 h 348"/>
                <a:gd name="T20" fmla="*/ 2647 w 2647"/>
                <a:gd name="T21" fmla="*/ 174 h 348"/>
                <a:gd name="T22" fmla="*/ 2645 w 2647"/>
                <a:gd name="T23" fmla="*/ 205 h 348"/>
                <a:gd name="T24" fmla="*/ 2636 w 2647"/>
                <a:gd name="T25" fmla="*/ 235 h 348"/>
                <a:gd name="T26" fmla="*/ 2624 w 2647"/>
                <a:gd name="T27" fmla="*/ 262 h 348"/>
                <a:gd name="T28" fmla="*/ 2607 w 2647"/>
                <a:gd name="T29" fmla="*/ 286 h 348"/>
                <a:gd name="T30" fmla="*/ 2586 w 2647"/>
                <a:gd name="T31" fmla="*/ 307 h 348"/>
                <a:gd name="T32" fmla="*/ 2562 w 2647"/>
                <a:gd name="T33" fmla="*/ 325 h 348"/>
                <a:gd name="T34" fmla="*/ 2535 w 2647"/>
                <a:gd name="T35" fmla="*/ 338 h 348"/>
                <a:gd name="T36" fmla="*/ 2507 w 2647"/>
                <a:gd name="T37" fmla="*/ 345 h 348"/>
                <a:gd name="T38" fmla="*/ 2476 w 2647"/>
                <a:gd name="T39" fmla="*/ 348 h 348"/>
                <a:gd name="T40" fmla="*/ 172 w 2647"/>
                <a:gd name="T41" fmla="*/ 348 h 348"/>
                <a:gd name="T42" fmla="*/ 141 w 2647"/>
                <a:gd name="T43" fmla="*/ 345 h 348"/>
                <a:gd name="T44" fmla="*/ 111 w 2647"/>
                <a:gd name="T45" fmla="*/ 338 h 348"/>
                <a:gd name="T46" fmla="*/ 85 w 2647"/>
                <a:gd name="T47" fmla="*/ 325 h 348"/>
                <a:gd name="T48" fmla="*/ 61 w 2647"/>
                <a:gd name="T49" fmla="*/ 307 h 348"/>
                <a:gd name="T50" fmla="*/ 40 w 2647"/>
                <a:gd name="T51" fmla="*/ 286 h 348"/>
                <a:gd name="T52" fmla="*/ 23 w 2647"/>
                <a:gd name="T53" fmla="*/ 262 h 348"/>
                <a:gd name="T54" fmla="*/ 10 w 2647"/>
                <a:gd name="T55" fmla="*/ 235 h 348"/>
                <a:gd name="T56" fmla="*/ 3 w 2647"/>
                <a:gd name="T57" fmla="*/ 205 h 348"/>
                <a:gd name="T58" fmla="*/ 0 w 2647"/>
                <a:gd name="T59" fmla="*/ 174 h 348"/>
                <a:gd name="T60" fmla="*/ 3 w 2647"/>
                <a:gd name="T61" fmla="*/ 143 h 348"/>
                <a:gd name="T62" fmla="*/ 10 w 2647"/>
                <a:gd name="T63" fmla="*/ 114 h 348"/>
                <a:gd name="T64" fmla="*/ 23 w 2647"/>
                <a:gd name="T65" fmla="*/ 87 h 348"/>
                <a:gd name="T66" fmla="*/ 40 w 2647"/>
                <a:gd name="T67" fmla="*/ 62 h 348"/>
                <a:gd name="T68" fmla="*/ 61 w 2647"/>
                <a:gd name="T69" fmla="*/ 42 h 348"/>
                <a:gd name="T70" fmla="*/ 85 w 2647"/>
                <a:gd name="T71" fmla="*/ 24 h 348"/>
                <a:gd name="T72" fmla="*/ 111 w 2647"/>
                <a:gd name="T73" fmla="*/ 11 h 348"/>
                <a:gd name="T74" fmla="*/ 141 w 2647"/>
                <a:gd name="T75" fmla="*/ 3 h 348"/>
                <a:gd name="T76" fmla="*/ 172 w 2647"/>
                <a:gd name="T77" fmla="*/ 0 h 3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647" h="348">
                  <a:moveTo>
                    <a:pt x="172" y="0"/>
                  </a:moveTo>
                  <a:lnTo>
                    <a:pt x="2476" y="0"/>
                  </a:lnTo>
                  <a:lnTo>
                    <a:pt x="2507" y="3"/>
                  </a:lnTo>
                  <a:lnTo>
                    <a:pt x="2535" y="11"/>
                  </a:lnTo>
                  <a:lnTo>
                    <a:pt x="2562" y="24"/>
                  </a:lnTo>
                  <a:lnTo>
                    <a:pt x="2586" y="42"/>
                  </a:lnTo>
                  <a:lnTo>
                    <a:pt x="2607" y="62"/>
                  </a:lnTo>
                  <a:lnTo>
                    <a:pt x="2624" y="87"/>
                  </a:lnTo>
                  <a:lnTo>
                    <a:pt x="2636" y="114"/>
                  </a:lnTo>
                  <a:lnTo>
                    <a:pt x="2645" y="143"/>
                  </a:lnTo>
                  <a:lnTo>
                    <a:pt x="2647" y="174"/>
                  </a:lnTo>
                  <a:lnTo>
                    <a:pt x="2645" y="205"/>
                  </a:lnTo>
                  <a:lnTo>
                    <a:pt x="2636" y="235"/>
                  </a:lnTo>
                  <a:lnTo>
                    <a:pt x="2624" y="262"/>
                  </a:lnTo>
                  <a:lnTo>
                    <a:pt x="2607" y="286"/>
                  </a:lnTo>
                  <a:lnTo>
                    <a:pt x="2586" y="307"/>
                  </a:lnTo>
                  <a:lnTo>
                    <a:pt x="2562" y="325"/>
                  </a:lnTo>
                  <a:lnTo>
                    <a:pt x="2535" y="338"/>
                  </a:lnTo>
                  <a:lnTo>
                    <a:pt x="2507" y="345"/>
                  </a:lnTo>
                  <a:lnTo>
                    <a:pt x="2476" y="348"/>
                  </a:lnTo>
                  <a:lnTo>
                    <a:pt x="172" y="348"/>
                  </a:lnTo>
                  <a:lnTo>
                    <a:pt x="141" y="345"/>
                  </a:lnTo>
                  <a:lnTo>
                    <a:pt x="111" y="338"/>
                  </a:lnTo>
                  <a:lnTo>
                    <a:pt x="85" y="325"/>
                  </a:lnTo>
                  <a:lnTo>
                    <a:pt x="61" y="307"/>
                  </a:lnTo>
                  <a:lnTo>
                    <a:pt x="40" y="286"/>
                  </a:lnTo>
                  <a:lnTo>
                    <a:pt x="23" y="262"/>
                  </a:lnTo>
                  <a:lnTo>
                    <a:pt x="10" y="235"/>
                  </a:lnTo>
                  <a:lnTo>
                    <a:pt x="3" y="205"/>
                  </a:lnTo>
                  <a:lnTo>
                    <a:pt x="0" y="174"/>
                  </a:lnTo>
                  <a:lnTo>
                    <a:pt x="3" y="143"/>
                  </a:lnTo>
                  <a:lnTo>
                    <a:pt x="10" y="114"/>
                  </a:lnTo>
                  <a:lnTo>
                    <a:pt x="23" y="87"/>
                  </a:lnTo>
                  <a:lnTo>
                    <a:pt x="40" y="62"/>
                  </a:lnTo>
                  <a:lnTo>
                    <a:pt x="61" y="42"/>
                  </a:lnTo>
                  <a:lnTo>
                    <a:pt x="85" y="24"/>
                  </a:lnTo>
                  <a:lnTo>
                    <a:pt x="111" y="11"/>
                  </a:lnTo>
                  <a:lnTo>
                    <a:pt x="141" y="3"/>
                  </a:lnTo>
                  <a:lnTo>
                    <a:pt x="17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309" name="Freeform 8">
              <a:extLst>
                <a:ext uri="{FF2B5EF4-FFF2-40B4-BE49-F238E27FC236}">
                  <a16:creationId xmlns:a16="http://schemas.microsoft.com/office/drawing/2014/main" xmlns="" id="{3BD323AC-E591-4B1A-8911-B7DEA3A82744}"/>
                </a:ext>
              </a:extLst>
            </p:cNvPr>
            <p:cNvSpPr>
              <a:spLocks/>
            </p:cNvSpPr>
            <p:nvPr/>
          </p:nvSpPr>
          <p:spPr bwMode="auto">
            <a:xfrm>
              <a:off x="3734" y="2018"/>
              <a:ext cx="294" cy="39"/>
            </a:xfrm>
            <a:custGeom>
              <a:avLst/>
              <a:gdLst>
                <a:gd name="T0" fmla="*/ 172 w 2647"/>
                <a:gd name="T1" fmla="*/ 0 h 348"/>
                <a:gd name="T2" fmla="*/ 2476 w 2647"/>
                <a:gd name="T3" fmla="*/ 0 h 348"/>
                <a:gd name="T4" fmla="*/ 2507 w 2647"/>
                <a:gd name="T5" fmla="*/ 2 h 348"/>
                <a:gd name="T6" fmla="*/ 2535 w 2647"/>
                <a:gd name="T7" fmla="*/ 11 h 348"/>
                <a:gd name="T8" fmla="*/ 2562 w 2647"/>
                <a:gd name="T9" fmla="*/ 24 h 348"/>
                <a:gd name="T10" fmla="*/ 2586 w 2647"/>
                <a:gd name="T11" fmla="*/ 41 h 348"/>
                <a:gd name="T12" fmla="*/ 2607 w 2647"/>
                <a:gd name="T13" fmla="*/ 62 h 348"/>
                <a:gd name="T14" fmla="*/ 2624 w 2647"/>
                <a:gd name="T15" fmla="*/ 86 h 348"/>
                <a:gd name="T16" fmla="*/ 2636 w 2647"/>
                <a:gd name="T17" fmla="*/ 113 h 348"/>
                <a:gd name="T18" fmla="*/ 2645 w 2647"/>
                <a:gd name="T19" fmla="*/ 143 h 348"/>
                <a:gd name="T20" fmla="*/ 2647 w 2647"/>
                <a:gd name="T21" fmla="*/ 175 h 348"/>
                <a:gd name="T22" fmla="*/ 2645 w 2647"/>
                <a:gd name="T23" fmla="*/ 206 h 348"/>
                <a:gd name="T24" fmla="*/ 2636 w 2647"/>
                <a:gd name="T25" fmla="*/ 235 h 348"/>
                <a:gd name="T26" fmla="*/ 2624 w 2647"/>
                <a:gd name="T27" fmla="*/ 262 h 348"/>
                <a:gd name="T28" fmla="*/ 2607 w 2647"/>
                <a:gd name="T29" fmla="*/ 287 h 348"/>
                <a:gd name="T30" fmla="*/ 2586 w 2647"/>
                <a:gd name="T31" fmla="*/ 307 h 348"/>
                <a:gd name="T32" fmla="*/ 2562 w 2647"/>
                <a:gd name="T33" fmla="*/ 324 h 348"/>
                <a:gd name="T34" fmla="*/ 2535 w 2647"/>
                <a:gd name="T35" fmla="*/ 337 h 348"/>
                <a:gd name="T36" fmla="*/ 2507 w 2647"/>
                <a:gd name="T37" fmla="*/ 346 h 348"/>
                <a:gd name="T38" fmla="*/ 2476 w 2647"/>
                <a:gd name="T39" fmla="*/ 348 h 348"/>
                <a:gd name="T40" fmla="*/ 172 w 2647"/>
                <a:gd name="T41" fmla="*/ 348 h 348"/>
                <a:gd name="T42" fmla="*/ 141 w 2647"/>
                <a:gd name="T43" fmla="*/ 346 h 348"/>
                <a:gd name="T44" fmla="*/ 111 w 2647"/>
                <a:gd name="T45" fmla="*/ 337 h 348"/>
                <a:gd name="T46" fmla="*/ 85 w 2647"/>
                <a:gd name="T47" fmla="*/ 324 h 348"/>
                <a:gd name="T48" fmla="*/ 61 w 2647"/>
                <a:gd name="T49" fmla="*/ 307 h 348"/>
                <a:gd name="T50" fmla="*/ 40 w 2647"/>
                <a:gd name="T51" fmla="*/ 287 h 348"/>
                <a:gd name="T52" fmla="*/ 23 w 2647"/>
                <a:gd name="T53" fmla="*/ 262 h 348"/>
                <a:gd name="T54" fmla="*/ 10 w 2647"/>
                <a:gd name="T55" fmla="*/ 235 h 348"/>
                <a:gd name="T56" fmla="*/ 3 w 2647"/>
                <a:gd name="T57" fmla="*/ 206 h 348"/>
                <a:gd name="T58" fmla="*/ 0 w 2647"/>
                <a:gd name="T59" fmla="*/ 175 h 348"/>
                <a:gd name="T60" fmla="*/ 3 w 2647"/>
                <a:gd name="T61" fmla="*/ 143 h 348"/>
                <a:gd name="T62" fmla="*/ 10 w 2647"/>
                <a:gd name="T63" fmla="*/ 113 h 348"/>
                <a:gd name="T64" fmla="*/ 23 w 2647"/>
                <a:gd name="T65" fmla="*/ 86 h 348"/>
                <a:gd name="T66" fmla="*/ 40 w 2647"/>
                <a:gd name="T67" fmla="*/ 62 h 348"/>
                <a:gd name="T68" fmla="*/ 61 w 2647"/>
                <a:gd name="T69" fmla="*/ 41 h 348"/>
                <a:gd name="T70" fmla="*/ 85 w 2647"/>
                <a:gd name="T71" fmla="*/ 24 h 348"/>
                <a:gd name="T72" fmla="*/ 111 w 2647"/>
                <a:gd name="T73" fmla="*/ 11 h 348"/>
                <a:gd name="T74" fmla="*/ 141 w 2647"/>
                <a:gd name="T75" fmla="*/ 2 h 348"/>
                <a:gd name="T76" fmla="*/ 172 w 2647"/>
                <a:gd name="T77" fmla="*/ 0 h 3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647" h="348">
                  <a:moveTo>
                    <a:pt x="172" y="0"/>
                  </a:moveTo>
                  <a:lnTo>
                    <a:pt x="2476" y="0"/>
                  </a:lnTo>
                  <a:lnTo>
                    <a:pt x="2507" y="2"/>
                  </a:lnTo>
                  <a:lnTo>
                    <a:pt x="2535" y="11"/>
                  </a:lnTo>
                  <a:lnTo>
                    <a:pt x="2562" y="24"/>
                  </a:lnTo>
                  <a:lnTo>
                    <a:pt x="2586" y="41"/>
                  </a:lnTo>
                  <a:lnTo>
                    <a:pt x="2607" y="62"/>
                  </a:lnTo>
                  <a:lnTo>
                    <a:pt x="2624" y="86"/>
                  </a:lnTo>
                  <a:lnTo>
                    <a:pt x="2636" y="113"/>
                  </a:lnTo>
                  <a:lnTo>
                    <a:pt x="2645" y="143"/>
                  </a:lnTo>
                  <a:lnTo>
                    <a:pt x="2647" y="175"/>
                  </a:lnTo>
                  <a:lnTo>
                    <a:pt x="2645" y="206"/>
                  </a:lnTo>
                  <a:lnTo>
                    <a:pt x="2636" y="235"/>
                  </a:lnTo>
                  <a:lnTo>
                    <a:pt x="2624" y="262"/>
                  </a:lnTo>
                  <a:lnTo>
                    <a:pt x="2607" y="287"/>
                  </a:lnTo>
                  <a:lnTo>
                    <a:pt x="2586" y="307"/>
                  </a:lnTo>
                  <a:lnTo>
                    <a:pt x="2562" y="324"/>
                  </a:lnTo>
                  <a:lnTo>
                    <a:pt x="2535" y="337"/>
                  </a:lnTo>
                  <a:lnTo>
                    <a:pt x="2507" y="346"/>
                  </a:lnTo>
                  <a:lnTo>
                    <a:pt x="2476" y="348"/>
                  </a:lnTo>
                  <a:lnTo>
                    <a:pt x="172" y="348"/>
                  </a:lnTo>
                  <a:lnTo>
                    <a:pt x="141" y="346"/>
                  </a:lnTo>
                  <a:lnTo>
                    <a:pt x="111" y="337"/>
                  </a:lnTo>
                  <a:lnTo>
                    <a:pt x="85" y="324"/>
                  </a:lnTo>
                  <a:lnTo>
                    <a:pt x="61" y="307"/>
                  </a:lnTo>
                  <a:lnTo>
                    <a:pt x="40" y="287"/>
                  </a:lnTo>
                  <a:lnTo>
                    <a:pt x="23" y="262"/>
                  </a:lnTo>
                  <a:lnTo>
                    <a:pt x="10" y="235"/>
                  </a:lnTo>
                  <a:lnTo>
                    <a:pt x="3" y="206"/>
                  </a:lnTo>
                  <a:lnTo>
                    <a:pt x="0" y="175"/>
                  </a:lnTo>
                  <a:lnTo>
                    <a:pt x="3" y="143"/>
                  </a:lnTo>
                  <a:lnTo>
                    <a:pt x="10" y="113"/>
                  </a:lnTo>
                  <a:lnTo>
                    <a:pt x="23" y="86"/>
                  </a:lnTo>
                  <a:lnTo>
                    <a:pt x="40" y="62"/>
                  </a:lnTo>
                  <a:lnTo>
                    <a:pt x="61" y="41"/>
                  </a:lnTo>
                  <a:lnTo>
                    <a:pt x="85" y="24"/>
                  </a:lnTo>
                  <a:lnTo>
                    <a:pt x="111" y="11"/>
                  </a:lnTo>
                  <a:lnTo>
                    <a:pt x="141" y="2"/>
                  </a:lnTo>
                  <a:lnTo>
                    <a:pt x="17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310" name="Freeform 9">
              <a:extLst>
                <a:ext uri="{FF2B5EF4-FFF2-40B4-BE49-F238E27FC236}">
                  <a16:creationId xmlns:a16="http://schemas.microsoft.com/office/drawing/2014/main" xmlns="" id="{9627AFEE-C55C-4CAD-A605-FEAFEDBC901F}"/>
                </a:ext>
              </a:extLst>
            </p:cNvPr>
            <p:cNvSpPr>
              <a:spLocks/>
            </p:cNvSpPr>
            <p:nvPr/>
          </p:nvSpPr>
          <p:spPr bwMode="auto">
            <a:xfrm>
              <a:off x="3645" y="2013"/>
              <a:ext cx="51" cy="52"/>
            </a:xfrm>
            <a:custGeom>
              <a:avLst/>
              <a:gdLst>
                <a:gd name="T0" fmla="*/ 231 w 462"/>
                <a:gd name="T1" fmla="*/ 0 h 467"/>
                <a:gd name="T2" fmla="*/ 268 w 462"/>
                <a:gd name="T3" fmla="*/ 3 h 467"/>
                <a:gd name="T4" fmla="*/ 304 w 462"/>
                <a:gd name="T5" fmla="*/ 12 h 467"/>
                <a:gd name="T6" fmla="*/ 337 w 462"/>
                <a:gd name="T7" fmla="*/ 26 h 467"/>
                <a:gd name="T8" fmla="*/ 367 w 462"/>
                <a:gd name="T9" fmla="*/ 45 h 467"/>
                <a:gd name="T10" fmla="*/ 395 w 462"/>
                <a:gd name="T11" fmla="*/ 68 h 467"/>
                <a:gd name="T12" fmla="*/ 417 w 462"/>
                <a:gd name="T13" fmla="*/ 96 h 467"/>
                <a:gd name="T14" fmla="*/ 436 w 462"/>
                <a:gd name="T15" fmla="*/ 126 h 467"/>
                <a:gd name="T16" fmla="*/ 450 w 462"/>
                <a:gd name="T17" fmla="*/ 159 h 467"/>
                <a:gd name="T18" fmla="*/ 458 w 462"/>
                <a:gd name="T19" fmla="*/ 196 h 467"/>
                <a:gd name="T20" fmla="*/ 462 w 462"/>
                <a:gd name="T21" fmla="*/ 234 h 467"/>
                <a:gd name="T22" fmla="*/ 458 w 462"/>
                <a:gd name="T23" fmla="*/ 271 h 467"/>
                <a:gd name="T24" fmla="*/ 450 w 462"/>
                <a:gd name="T25" fmla="*/ 308 h 467"/>
                <a:gd name="T26" fmla="*/ 436 w 462"/>
                <a:gd name="T27" fmla="*/ 341 h 467"/>
                <a:gd name="T28" fmla="*/ 417 w 462"/>
                <a:gd name="T29" fmla="*/ 371 h 467"/>
                <a:gd name="T30" fmla="*/ 395 w 462"/>
                <a:gd name="T31" fmla="*/ 399 h 467"/>
                <a:gd name="T32" fmla="*/ 367 w 462"/>
                <a:gd name="T33" fmla="*/ 422 h 467"/>
                <a:gd name="T34" fmla="*/ 337 w 462"/>
                <a:gd name="T35" fmla="*/ 441 h 467"/>
                <a:gd name="T36" fmla="*/ 304 w 462"/>
                <a:gd name="T37" fmla="*/ 455 h 467"/>
                <a:gd name="T38" fmla="*/ 268 w 462"/>
                <a:gd name="T39" fmla="*/ 464 h 467"/>
                <a:gd name="T40" fmla="*/ 231 w 462"/>
                <a:gd name="T41" fmla="*/ 467 h 467"/>
                <a:gd name="T42" fmla="*/ 194 w 462"/>
                <a:gd name="T43" fmla="*/ 464 h 467"/>
                <a:gd name="T44" fmla="*/ 157 w 462"/>
                <a:gd name="T45" fmla="*/ 455 h 467"/>
                <a:gd name="T46" fmla="*/ 124 w 462"/>
                <a:gd name="T47" fmla="*/ 441 h 467"/>
                <a:gd name="T48" fmla="*/ 95 w 462"/>
                <a:gd name="T49" fmla="*/ 422 h 467"/>
                <a:gd name="T50" fmla="*/ 68 w 462"/>
                <a:gd name="T51" fmla="*/ 399 h 467"/>
                <a:gd name="T52" fmla="*/ 45 w 462"/>
                <a:gd name="T53" fmla="*/ 371 h 467"/>
                <a:gd name="T54" fmla="*/ 26 w 462"/>
                <a:gd name="T55" fmla="*/ 341 h 467"/>
                <a:gd name="T56" fmla="*/ 12 w 462"/>
                <a:gd name="T57" fmla="*/ 308 h 467"/>
                <a:gd name="T58" fmla="*/ 3 w 462"/>
                <a:gd name="T59" fmla="*/ 271 h 467"/>
                <a:gd name="T60" fmla="*/ 0 w 462"/>
                <a:gd name="T61" fmla="*/ 234 h 467"/>
                <a:gd name="T62" fmla="*/ 3 w 462"/>
                <a:gd name="T63" fmla="*/ 196 h 467"/>
                <a:gd name="T64" fmla="*/ 12 w 462"/>
                <a:gd name="T65" fmla="*/ 159 h 467"/>
                <a:gd name="T66" fmla="*/ 26 w 462"/>
                <a:gd name="T67" fmla="*/ 126 h 467"/>
                <a:gd name="T68" fmla="*/ 45 w 462"/>
                <a:gd name="T69" fmla="*/ 96 h 467"/>
                <a:gd name="T70" fmla="*/ 68 w 462"/>
                <a:gd name="T71" fmla="*/ 68 h 467"/>
                <a:gd name="T72" fmla="*/ 95 w 462"/>
                <a:gd name="T73" fmla="*/ 45 h 467"/>
                <a:gd name="T74" fmla="*/ 124 w 462"/>
                <a:gd name="T75" fmla="*/ 26 h 467"/>
                <a:gd name="T76" fmla="*/ 157 w 462"/>
                <a:gd name="T77" fmla="*/ 12 h 467"/>
                <a:gd name="T78" fmla="*/ 194 w 462"/>
                <a:gd name="T79" fmla="*/ 3 h 467"/>
                <a:gd name="T80" fmla="*/ 231 w 462"/>
                <a:gd name="T81" fmla="*/ 0 h 4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462" h="467">
                  <a:moveTo>
                    <a:pt x="231" y="0"/>
                  </a:moveTo>
                  <a:lnTo>
                    <a:pt x="268" y="3"/>
                  </a:lnTo>
                  <a:lnTo>
                    <a:pt x="304" y="12"/>
                  </a:lnTo>
                  <a:lnTo>
                    <a:pt x="337" y="26"/>
                  </a:lnTo>
                  <a:lnTo>
                    <a:pt x="367" y="45"/>
                  </a:lnTo>
                  <a:lnTo>
                    <a:pt x="395" y="68"/>
                  </a:lnTo>
                  <a:lnTo>
                    <a:pt x="417" y="96"/>
                  </a:lnTo>
                  <a:lnTo>
                    <a:pt x="436" y="126"/>
                  </a:lnTo>
                  <a:lnTo>
                    <a:pt x="450" y="159"/>
                  </a:lnTo>
                  <a:lnTo>
                    <a:pt x="458" y="196"/>
                  </a:lnTo>
                  <a:lnTo>
                    <a:pt x="462" y="234"/>
                  </a:lnTo>
                  <a:lnTo>
                    <a:pt x="458" y="271"/>
                  </a:lnTo>
                  <a:lnTo>
                    <a:pt x="450" y="308"/>
                  </a:lnTo>
                  <a:lnTo>
                    <a:pt x="436" y="341"/>
                  </a:lnTo>
                  <a:lnTo>
                    <a:pt x="417" y="371"/>
                  </a:lnTo>
                  <a:lnTo>
                    <a:pt x="395" y="399"/>
                  </a:lnTo>
                  <a:lnTo>
                    <a:pt x="367" y="422"/>
                  </a:lnTo>
                  <a:lnTo>
                    <a:pt x="337" y="441"/>
                  </a:lnTo>
                  <a:lnTo>
                    <a:pt x="304" y="455"/>
                  </a:lnTo>
                  <a:lnTo>
                    <a:pt x="268" y="464"/>
                  </a:lnTo>
                  <a:lnTo>
                    <a:pt x="231" y="467"/>
                  </a:lnTo>
                  <a:lnTo>
                    <a:pt x="194" y="464"/>
                  </a:lnTo>
                  <a:lnTo>
                    <a:pt x="157" y="455"/>
                  </a:lnTo>
                  <a:lnTo>
                    <a:pt x="124" y="441"/>
                  </a:lnTo>
                  <a:lnTo>
                    <a:pt x="95" y="422"/>
                  </a:lnTo>
                  <a:lnTo>
                    <a:pt x="68" y="399"/>
                  </a:lnTo>
                  <a:lnTo>
                    <a:pt x="45" y="371"/>
                  </a:lnTo>
                  <a:lnTo>
                    <a:pt x="26" y="341"/>
                  </a:lnTo>
                  <a:lnTo>
                    <a:pt x="12" y="308"/>
                  </a:lnTo>
                  <a:lnTo>
                    <a:pt x="3" y="271"/>
                  </a:lnTo>
                  <a:lnTo>
                    <a:pt x="0" y="234"/>
                  </a:lnTo>
                  <a:lnTo>
                    <a:pt x="3" y="196"/>
                  </a:lnTo>
                  <a:lnTo>
                    <a:pt x="12" y="159"/>
                  </a:lnTo>
                  <a:lnTo>
                    <a:pt x="26" y="126"/>
                  </a:lnTo>
                  <a:lnTo>
                    <a:pt x="45" y="96"/>
                  </a:lnTo>
                  <a:lnTo>
                    <a:pt x="68" y="68"/>
                  </a:lnTo>
                  <a:lnTo>
                    <a:pt x="95" y="45"/>
                  </a:lnTo>
                  <a:lnTo>
                    <a:pt x="124" y="26"/>
                  </a:lnTo>
                  <a:lnTo>
                    <a:pt x="157" y="12"/>
                  </a:lnTo>
                  <a:lnTo>
                    <a:pt x="194" y="3"/>
                  </a:lnTo>
                  <a:lnTo>
                    <a:pt x="23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311" name="Freeform 10">
              <a:extLst>
                <a:ext uri="{FF2B5EF4-FFF2-40B4-BE49-F238E27FC236}">
                  <a16:creationId xmlns:a16="http://schemas.microsoft.com/office/drawing/2014/main" xmlns="" id="{3848DE91-9396-40A4-B963-0754F1AD1C9B}"/>
                </a:ext>
              </a:extLst>
            </p:cNvPr>
            <p:cNvSpPr>
              <a:spLocks/>
            </p:cNvSpPr>
            <p:nvPr/>
          </p:nvSpPr>
          <p:spPr bwMode="auto">
            <a:xfrm>
              <a:off x="3645" y="2133"/>
              <a:ext cx="51" cy="52"/>
            </a:xfrm>
            <a:custGeom>
              <a:avLst/>
              <a:gdLst>
                <a:gd name="T0" fmla="*/ 231 w 462"/>
                <a:gd name="T1" fmla="*/ 0 h 467"/>
                <a:gd name="T2" fmla="*/ 268 w 462"/>
                <a:gd name="T3" fmla="*/ 4 h 467"/>
                <a:gd name="T4" fmla="*/ 304 w 462"/>
                <a:gd name="T5" fmla="*/ 12 h 467"/>
                <a:gd name="T6" fmla="*/ 337 w 462"/>
                <a:gd name="T7" fmla="*/ 26 h 467"/>
                <a:gd name="T8" fmla="*/ 367 w 462"/>
                <a:gd name="T9" fmla="*/ 46 h 467"/>
                <a:gd name="T10" fmla="*/ 395 w 462"/>
                <a:gd name="T11" fmla="*/ 69 h 467"/>
                <a:gd name="T12" fmla="*/ 417 w 462"/>
                <a:gd name="T13" fmla="*/ 96 h 467"/>
                <a:gd name="T14" fmla="*/ 436 w 462"/>
                <a:gd name="T15" fmla="*/ 126 h 467"/>
                <a:gd name="T16" fmla="*/ 450 w 462"/>
                <a:gd name="T17" fmla="*/ 161 h 467"/>
                <a:gd name="T18" fmla="*/ 458 w 462"/>
                <a:gd name="T19" fmla="*/ 196 h 467"/>
                <a:gd name="T20" fmla="*/ 462 w 462"/>
                <a:gd name="T21" fmla="*/ 234 h 467"/>
                <a:gd name="T22" fmla="*/ 458 w 462"/>
                <a:gd name="T23" fmla="*/ 272 h 467"/>
                <a:gd name="T24" fmla="*/ 450 w 462"/>
                <a:gd name="T25" fmla="*/ 308 h 467"/>
                <a:gd name="T26" fmla="*/ 436 w 462"/>
                <a:gd name="T27" fmla="*/ 342 h 467"/>
                <a:gd name="T28" fmla="*/ 417 w 462"/>
                <a:gd name="T29" fmla="*/ 372 h 467"/>
                <a:gd name="T30" fmla="*/ 395 w 462"/>
                <a:gd name="T31" fmla="*/ 400 h 467"/>
                <a:gd name="T32" fmla="*/ 367 w 462"/>
                <a:gd name="T33" fmla="*/ 422 h 467"/>
                <a:gd name="T34" fmla="*/ 337 w 462"/>
                <a:gd name="T35" fmla="*/ 442 h 467"/>
                <a:gd name="T36" fmla="*/ 304 w 462"/>
                <a:gd name="T37" fmla="*/ 456 h 467"/>
                <a:gd name="T38" fmla="*/ 268 w 462"/>
                <a:gd name="T39" fmla="*/ 464 h 467"/>
                <a:gd name="T40" fmla="*/ 231 w 462"/>
                <a:gd name="T41" fmla="*/ 467 h 467"/>
                <a:gd name="T42" fmla="*/ 194 w 462"/>
                <a:gd name="T43" fmla="*/ 464 h 467"/>
                <a:gd name="T44" fmla="*/ 157 w 462"/>
                <a:gd name="T45" fmla="*/ 456 h 467"/>
                <a:gd name="T46" fmla="*/ 124 w 462"/>
                <a:gd name="T47" fmla="*/ 442 h 467"/>
                <a:gd name="T48" fmla="*/ 95 w 462"/>
                <a:gd name="T49" fmla="*/ 422 h 467"/>
                <a:gd name="T50" fmla="*/ 68 w 462"/>
                <a:gd name="T51" fmla="*/ 400 h 467"/>
                <a:gd name="T52" fmla="*/ 45 w 462"/>
                <a:gd name="T53" fmla="*/ 372 h 467"/>
                <a:gd name="T54" fmla="*/ 26 w 462"/>
                <a:gd name="T55" fmla="*/ 342 h 467"/>
                <a:gd name="T56" fmla="*/ 12 w 462"/>
                <a:gd name="T57" fmla="*/ 308 h 467"/>
                <a:gd name="T58" fmla="*/ 3 w 462"/>
                <a:gd name="T59" fmla="*/ 272 h 467"/>
                <a:gd name="T60" fmla="*/ 0 w 462"/>
                <a:gd name="T61" fmla="*/ 234 h 467"/>
                <a:gd name="T62" fmla="*/ 3 w 462"/>
                <a:gd name="T63" fmla="*/ 196 h 467"/>
                <a:gd name="T64" fmla="*/ 12 w 462"/>
                <a:gd name="T65" fmla="*/ 161 h 467"/>
                <a:gd name="T66" fmla="*/ 26 w 462"/>
                <a:gd name="T67" fmla="*/ 126 h 467"/>
                <a:gd name="T68" fmla="*/ 45 w 462"/>
                <a:gd name="T69" fmla="*/ 96 h 467"/>
                <a:gd name="T70" fmla="*/ 68 w 462"/>
                <a:gd name="T71" fmla="*/ 69 h 467"/>
                <a:gd name="T72" fmla="*/ 95 w 462"/>
                <a:gd name="T73" fmla="*/ 46 h 467"/>
                <a:gd name="T74" fmla="*/ 124 w 462"/>
                <a:gd name="T75" fmla="*/ 26 h 467"/>
                <a:gd name="T76" fmla="*/ 157 w 462"/>
                <a:gd name="T77" fmla="*/ 12 h 467"/>
                <a:gd name="T78" fmla="*/ 194 w 462"/>
                <a:gd name="T79" fmla="*/ 4 h 467"/>
                <a:gd name="T80" fmla="*/ 231 w 462"/>
                <a:gd name="T81" fmla="*/ 0 h 4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462" h="467">
                  <a:moveTo>
                    <a:pt x="231" y="0"/>
                  </a:moveTo>
                  <a:lnTo>
                    <a:pt x="268" y="4"/>
                  </a:lnTo>
                  <a:lnTo>
                    <a:pt x="304" y="12"/>
                  </a:lnTo>
                  <a:lnTo>
                    <a:pt x="337" y="26"/>
                  </a:lnTo>
                  <a:lnTo>
                    <a:pt x="367" y="46"/>
                  </a:lnTo>
                  <a:lnTo>
                    <a:pt x="395" y="69"/>
                  </a:lnTo>
                  <a:lnTo>
                    <a:pt x="417" y="96"/>
                  </a:lnTo>
                  <a:lnTo>
                    <a:pt x="436" y="126"/>
                  </a:lnTo>
                  <a:lnTo>
                    <a:pt x="450" y="161"/>
                  </a:lnTo>
                  <a:lnTo>
                    <a:pt x="458" y="196"/>
                  </a:lnTo>
                  <a:lnTo>
                    <a:pt x="462" y="234"/>
                  </a:lnTo>
                  <a:lnTo>
                    <a:pt x="458" y="272"/>
                  </a:lnTo>
                  <a:lnTo>
                    <a:pt x="450" y="308"/>
                  </a:lnTo>
                  <a:lnTo>
                    <a:pt x="436" y="342"/>
                  </a:lnTo>
                  <a:lnTo>
                    <a:pt x="417" y="372"/>
                  </a:lnTo>
                  <a:lnTo>
                    <a:pt x="395" y="400"/>
                  </a:lnTo>
                  <a:lnTo>
                    <a:pt x="367" y="422"/>
                  </a:lnTo>
                  <a:lnTo>
                    <a:pt x="337" y="442"/>
                  </a:lnTo>
                  <a:lnTo>
                    <a:pt x="304" y="456"/>
                  </a:lnTo>
                  <a:lnTo>
                    <a:pt x="268" y="464"/>
                  </a:lnTo>
                  <a:lnTo>
                    <a:pt x="231" y="467"/>
                  </a:lnTo>
                  <a:lnTo>
                    <a:pt x="194" y="464"/>
                  </a:lnTo>
                  <a:lnTo>
                    <a:pt x="157" y="456"/>
                  </a:lnTo>
                  <a:lnTo>
                    <a:pt x="124" y="442"/>
                  </a:lnTo>
                  <a:lnTo>
                    <a:pt x="95" y="422"/>
                  </a:lnTo>
                  <a:lnTo>
                    <a:pt x="68" y="400"/>
                  </a:lnTo>
                  <a:lnTo>
                    <a:pt x="45" y="372"/>
                  </a:lnTo>
                  <a:lnTo>
                    <a:pt x="26" y="342"/>
                  </a:lnTo>
                  <a:lnTo>
                    <a:pt x="12" y="308"/>
                  </a:lnTo>
                  <a:lnTo>
                    <a:pt x="3" y="272"/>
                  </a:lnTo>
                  <a:lnTo>
                    <a:pt x="0" y="234"/>
                  </a:lnTo>
                  <a:lnTo>
                    <a:pt x="3" y="196"/>
                  </a:lnTo>
                  <a:lnTo>
                    <a:pt x="12" y="161"/>
                  </a:lnTo>
                  <a:lnTo>
                    <a:pt x="26" y="126"/>
                  </a:lnTo>
                  <a:lnTo>
                    <a:pt x="45" y="96"/>
                  </a:lnTo>
                  <a:lnTo>
                    <a:pt x="68" y="69"/>
                  </a:lnTo>
                  <a:lnTo>
                    <a:pt x="95" y="46"/>
                  </a:lnTo>
                  <a:lnTo>
                    <a:pt x="124" y="26"/>
                  </a:lnTo>
                  <a:lnTo>
                    <a:pt x="157" y="12"/>
                  </a:lnTo>
                  <a:lnTo>
                    <a:pt x="194" y="4"/>
                  </a:lnTo>
                  <a:lnTo>
                    <a:pt x="23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312" name="Freeform 11">
              <a:extLst>
                <a:ext uri="{FF2B5EF4-FFF2-40B4-BE49-F238E27FC236}">
                  <a16:creationId xmlns:a16="http://schemas.microsoft.com/office/drawing/2014/main" xmlns="" id="{8EFBB9AA-36BB-4804-8407-970002EACA7E}"/>
                </a:ext>
              </a:extLst>
            </p:cNvPr>
            <p:cNvSpPr>
              <a:spLocks/>
            </p:cNvSpPr>
            <p:nvPr/>
          </p:nvSpPr>
          <p:spPr bwMode="auto">
            <a:xfrm>
              <a:off x="3645" y="2253"/>
              <a:ext cx="51" cy="52"/>
            </a:xfrm>
            <a:custGeom>
              <a:avLst/>
              <a:gdLst>
                <a:gd name="T0" fmla="*/ 231 w 462"/>
                <a:gd name="T1" fmla="*/ 0 h 467"/>
                <a:gd name="T2" fmla="*/ 268 w 462"/>
                <a:gd name="T3" fmla="*/ 3 h 467"/>
                <a:gd name="T4" fmla="*/ 304 w 462"/>
                <a:gd name="T5" fmla="*/ 12 h 467"/>
                <a:gd name="T6" fmla="*/ 337 w 462"/>
                <a:gd name="T7" fmla="*/ 26 h 467"/>
                <a:gd name="T8" fmla="*/ 367 w 462"/>
                <a:gd name="T9" fmla="*/ 45 h 467"/>
                <a:gd name="T10" fmla="*/ 395 w 462"/>
                <a:gd name="T11" fmla="*/ 69 h 467"/>
                <a:gd name="T12" fmla="*/ 417 w 462"/>
                <a:gd name="T13" fmla="*/ 96 h 467"/>
                <a:gd name="T14" fmla="*/ 436 w 462"/>
                <a:gd name="T15" fmla="*/ 126 h 467"/>
                <a:gd name="T16" fmla="*/ 450 w 462"/>
                <a:gd name="T17" fmla="*/ 160 h 467"/>
                <a:gd name="T18" fmla="*/ 458 w 462"/>
                <a:gd name="T19" fmla="*/ 196 h 467"/>
                <a:gd name="T20" fmla="*/ 462 w 462"/>
                <a:gd name="T21" fmla="*/ 233 h 467"/>
                <a:gd name="T22" fmla="*/ 458 w 462"/>
                <a:gd name="T23" fmla="*/ 271 h 467"/>
                <a:gd name="T24" fmla="*/ 450 w 462"/>
                <a:gd name="T25" fmla="*/ 308 h 467"/>
                <a:gd name="T26" fmla="*/ 436 w 462"/>
                <a:gd name="T27" fmla="*/ 341 h 467"/>
                <a:gd name="T28" fmla="*/ 417 w 462"/>
                <a:gd name="T29" fmla="*/ 371 h 467"/>
                <a:gd name="T30" fmla="*/ 395 w 462"/>
                <a:gd name="T31" fmla="*/ 399 h 467"/>
                <a:gd name="T32" fmla="*/ 367 w 462"/>
                <a:gd name="T33" fmla="*/ 422 h 467"/>
                <a:gd name="T34" fmla="*/ 337 w 462"/>
                <a:gd name="T35" fmla="*/ 441 h 467"/>
                <a:gd name="T36" fmla="*/ 304 w 462"/>
                <a:gd name="T37" fmla="*/ 455 h 467"/>
                <a:gd name="T38" fmla="*/ 268 w 462"/>
                <a:gd name="T39" fmla="*/ 464 h 467"/>
                <a:gd name="T40" fmla="*/ 231 w 462"/>
                <a:gd name="T41" fmla="*/ 467 h 467"/>
                <a:gd name="T42" fmla="*/ 194 w 462"/>
                <a:gd name="T43" fmla="*/ 464 h 467"/>
                <a:gd name="T44" fmla="*/ 157 w 462"/>
                <a:gd name="T45" fmla="*/ 455 h 467"/>
                <a:gd name="T46" fmla="*/ 124 w 462"/>
                <a:gd name="T47" fmla="*/ 441 h 467"/>
                <a:gd name="T48" fmla="*/ 95 w 462"/>
                <a:gd name="T49" fmla="*/ 422 h 467"/>
                <a:gd name="T50" fmla="*/ 68 w 462"/>
                <a:gd name="T51" fmla="*/ 399 h 467"/>
                <a:gd name="T52" fmla="*/ 45 w 462"/>
                <a:gd name="T53" fmla="*/ 371 h 467"/>
                <a:gd name="T54" fmla="*/ 26 w 462"/>
                <a:gd name="T55" fmla="*/ 341 h 467"/>
                <a:gd name="T56" fmla="*/ 12 w 462"/>
                <a:gd name="T57" fmla="*/ 308 h 467"/>
                <a:gd name="T58" fmla="*/ 3 w 462"/>
                <a:gd name="T59" fmla="*/ 271 h 467"/>
                <a:gd name="T60" fmla="*/ 0 w 462"/>
                <a:gd name="T61" fmla="*/ 233 h 467"/>
                <a:gd name="T62" fmla="*/ 3 w 462"/>
                <a:gd name="T63" fmla="*/ 196 h 467"/>
                <a:gd name="T64" fmla="*/ 12 w 462"/>
                <a:gd name="T65" fmla="*/ 160 h 467"/>
                <a:gd name="T66" fmla="*/ 26 w 462"/>
                <a:gd name="T67" fmla="*/ 126 h 467"/>
                <a:gd name="T68" fmla="*/ 45 w 462"/>
                <a:gd name="T69" fmla="*/ 96 h 467"/>
                <a:gd name="T70" fmla="*/ 68 w 462"/>
                <a:gd name="T71" fmla="*/ 69 h 467"/>
                <a:gd name="T72" fmla="*/ 95 w 462"/>
                <a:gd name="T73" fmla="*/ 45 h 467"/>
                <a:gd name="T74" fmla="*/ 124 w 462"/>
                <a:gd name="T75" fmla="*/ 26 h 467"/>
                <a:gd name="T76" fmla="*/ 157 w 462"/>
                <a:gd name="T77" fmla="*/ 12 h 467"/>
                <a:gd name="T78" fmla="*/ 194 w 462"/>
                <a:gd name="T79" fmla="*/ 3 h 467"/>
                <a:gd name="T80" fmla="*/ 231 w 462"/>
                <a:gd name="T81" fmla="*/ 0 h 4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462" h="467">
                  <a:moveTo>
                    <a:pt x="231" y="0"/>
                  </a:moveTo>
                  <a:lnTo>
                    <a:pt x="268" y="3"/>
                  </a:lnTo>
                  <a:lnTo>
                    <a:pt x="304" y="12"/>
                  </a:lnTo>
                  <a:lnTo>
                    <a:pt x="337" y="26"/>
                  </a:lnTo>
                  <a:lnTo>
                    <a:pt x="367" y="45"/>
                  </a:lnTo>
                  <a:lnTo>
                    <a:pt x="395" y="69"/>
                  </a:lnTo>
                  <a:lnTo>
                    <a:pt x="417" y="96"/>
                  </a:lnTo>
                  <a:lnTo>
                    <a:pt x="436" y="126"/>
                  </a:lnTo>
                  <a:lnTo>
                    <a:pt x="450" y="160"/>
                  </a:lnTo>
                  <a:lnTo>
                    <a:pt x="458" y="196"/>
                  </a:lnTo>
                  <a:lnTo>
                    <a:pt x="462" y="233"/>
                  </a:lnTo>
                  <a:lnTo>
                    <a:pt x="458" y="271"/>
                  </a:lnTo>
                  <a:lnTo>
                    <a:pt x="450" y="308"/>
                  </a:lnTo>
                  <a:lnTo>
                    <a:pt x="436" y="341"/>
                  </a:lnTo>
                  <a:lnTo>
                    <a:pt x="417" y="371"/>
                  </a:lnTo>
                  <a:lnTo>
                    <a:pt x="395" y="399"/>
                  </a:lnTo>
                  <a:lnTo>
                    <a:pt x="367" y="422"/>
                  </a:lnTo>
                  <a:lnTo>
                    <a:pt x="337" y="441"/>
                  </a:lnTo>
                  <a:lnTo>
                    <a:pt x="304" y="455"/>
                  </a:lnTo>
                  <a:lnTo>
                    <a:pt x="268" y="464"/>
                  </a:lnTo>
                  <a:lnTo>
                    <a:pt x="231" y="467"/>
                  </a:lnTo>
                  <a:lnTo>
                    <a:pt x="194" y="464"/>
                  </a:lnTo>
                  <a:lnTo>
                    <a:pt x="157" y="455"/>
                  </a:lnTo>
                  <a:lnTo>
                    <a:pt x="124" y="441"/>
                  </a:lnTo>
                  <a:lnTo>
                    <a:pt x="95" y="422"/>
                  </a:lnTo>
                  <a:lnTo>
                    <a:pt x="68" y="399"/>
                  </a:lnTo>
                  <a:lnTo>
                    <a:pt x="45" y="371"/>
                  </a:lnTo>
                  <a:lnTo>
                    <a:pt x="26" y="341"/>
                  </a:lnTo>
                  <a:lnTo>
                    <a:pt x="12" y="308"/>
                  </a:lnTo>
                  <a:lnTo>
                    <a:pt x="3" y="271"/>
                  </a:lnTo>
                  <a:lnTo>
                    <a:pt x="0" y="233"/>
                  </a:lnTo>
                  <a:lnTo>
                    <a:pt x="3" y="196"/>
                  </a:lnTo>
                  <a:lnTo>
                    <a:pt x="12" y="160"/>
                  </a:lnTo>
                  <a:lnTo>
                    <a:pt x="26" y="126"/>
                  </a:lnTo>
                  <a:lnTo>
                    <a:pt x="45" y="96"/>
                  </a:lnTo>
                  <a:lnTo>
                    <a:pt x="68" y="69"/>
                  </a:lnTo>
                  <a:lnTo>
                    <a:pt x="95" y="45"/>
                  </a:lnTo>
                  <a:lnTo>
                    <a:pt x="124" y="26"/>
                  </a:lnTo>
                  <a:lnTo>
                    <a:pt x="157" y="12"/>
                  </a:lnTo>
                  <a:lnTo>
                    <a:pt x="194" y="3"/>
                  </a:lnTo>
                  <a:lnTo>
                    <a:pt x="23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</p:grpSp>
      <p:grpSp>
        <p:nvGrpSpPr>
          <p:cNvPr id="313" name="Group 4">
            <a:extLst>
              <a:ext uri="{FF2B5EF4-FFF2-40B4-BE49-F238E27FC236}">
                <a16:creationId xmlns:a16="http://schemas.microsoft.com/office/drawing/2014/main" xmlns="" id="{CFD93387-4822-4AAA-B197-9928C48CA8A6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1532160" y="3015107"/>
            <a:ext cx="593808" cy="452719"/>
            <a:chOff x="3645" y="2013"/>
            <a:chExt cx="383" cy="292"/>
          </a:xfrm>
          <a:solidFill>
            <a:schemeClr val="bg1">
              <a:lumMod val="95000"/>
            </a:schemeClr>
          </a:solidFill>
        </p:grpSpPr>
        <p:sp>
          <p:nvSpPr>
            <p:cNvPr id="314" name="Freeform 6">
              <a:extLst>
                <a:ext uri="{FF2B5EF4-FFF2-40B4-BE49-F238E27FC236}">
                  <a16:creationId xmlns:a16="http://schemas.microsoft.com/office/drawing/2014/main" xmlns="" id="{9160FEF6-E578-4CE2-93CE-E54167162EB4}"/>
                </a:ext>
              </a:extLst>
            </p:cNvPr>
            <p:cNvSpPr>
              <a:spLocks/>
            </p:cNvSpPr>
            <p:nvPr/>
          </p:nvSpPr>
          <p:spPr bwMode="auto">
            <a:xfrm>
              <a:off x="3734" y="2261"/>
              <a:ext cx="294" cy="39"/>
            </a:xfrm>
            <a:custGeom>
              <a:avLst/>
              <a:gdLst>
                <a:gd name="T0" fmla="*/ 172 w 2647"/>
                <a:gd name="T1" fmla="*/ 0 h 348"/>
                <a:gd name="T2" fmla="*/ 2476 w 2647"/>
                <a:gd name="T3" fmla="*/ 0 h 348"/>
                <a:gd name="T4" fmla="*/ 2507 w 2647"/>
                <a:gd name="T5" fmla="*/ 3 h 348"/>
                <a:gd name="T6" fmla="*/ 2535 w 2647"/>
                <a:gd name="T7" fmla="*/ 11 h 348"/>
                <a:gd name="T8" fmla="*/ 2562 w 2647"/>
                <a:gd name="T9" fmla="*/ 24 h 348"/>
                <a:gd name="T10" fmla="*/ 2586 w 2647"/>
                <a:gd name="T11" fmla="*/ 41 h 348"/>
                <a:gd name="T12" fmla="*/ 2607 w 2647"/>
                <a:gd name="T13" fmla="*/ 61 h 348"/>
                <a:gd name="T14" fmla="*/ 2624 w 2647"/>
                <a:gd name="T15" fmla="*/ 86 h 348"/>
                <a:gd name="T16" fmla="*/ 2636 w 2647"/>
                <a:gd name="T17" fmla="*/ 113 h 348"/>
                <a:gd name="T18" fmla="*/ 2645 w 2647"/>
                <a:gd name="T19" fmla="*/ 143 h 348"/>
                <a:gd name="T20" fmla="*/ 2647 w 2647"/>
                <a:gd name="T21" fmla="*/ 174 h 348"/>
                <a:gd name="T22" fmla="*/ 2645 w 2647"/>
                <a:gd name="T23" fmla="*/ 205 h 348"/>
                <a:gd name="T24" fmla="*/ 2636 w 2647"/>
                <a:gd name="T25" fmla="*/ 235 h 348"/>
                <a:gd name="T26" fmla="*/ 2624 w 2647"/>
                <a:gd name="T27" fmla="*/ 261 h 348"/>
                <a:gd name="T28" fmla="*/ 2607 w 2647"/>
                <a:gd name="T29" fmla="*/ 286 h 348"/>
                <a:gd name="T30" fmla="*/ 2586 w 2647"/>
                <a:gd name="T31" fmla="*/ 307 h 348"/>
                <a:gd name="T32" fmla="*/ 2562 w 2647"/>
                <a:gd name="T33" fmla="*/ 324 h 348"/>
                <a:gd name="T34" fmla="*/ 2535 w 2647"/>
                <a:gd name="T35" fmla="*/ 337 h 348"/>
                <a:gd name="T36" fmla="*/ 2507 w 2647"/>
                <a:gd name="T37" fmla="*/ 345 h 348"/>
                <a:gd name="T38" fmla="*/ 2476 w 2647"/>
                <a:gd name="T39" fmla="*/ 348 h 348"/>
                <a:gd name="T40" fmla="*/ 172 w 2647"/>
                <a:gd name="T41" fmla="*/ 348 h 348"/>
                <a:gd name="T42" fmla="*/ 141 w 2647"/>
                <a:gd name="T43" fmla="*/ 345 h 348"/>
                <a:gd name="T44" fmla="*/ 111 w 2647"/>
                <a:gd name="T45" fmla="*/ 337 h 348"/>
                <a:gd name="T46" fmla="*/ 85 w 2647"/>
                <a:gd name="T47" fmla="*/ 324 h 348"/>
                <a:gd name="T48" fmla="*/ 61 w 2647"/>
                <a:gd name="T49" fmla="*/ 307 h 348"/>
                <a:gd name="T50" fmla="*/ 40 w 2647"/>
                <a:gd name="T51" fmla="*/ 286 h 348"/>
                <a:gd name="T52" fmla="*/ 23 w 2647"/>
                <a:gd name="T53" fmla="*/ 261 h 348"/>
                <a:gd name="T54" fmla="*/ 10 w 2647"/>
                <a:gd name="T55" fmla="*/ 235 h 348"/>
                <a:gd name="T56" fmla="*/ 3 w 2647"/>
                <a:gd name="T57" fmla="*/ 205 h 348"/>
                <a:gd name="T58" fmla="*/ 0 w 2647"/>
                <a:gd name="T59" fmla="*/ 174 h 348"/>
                <a:gd name="T60" fmla="*/ 3 w 2647"/>
                <a:gd name="T61" fmla="*/ 143 h 348"/>
                <a:gd name="T62" fmla="*/ 10 w 2647"/>
                <a:gd name="T63" fmla="*/ 113 h 348"/>
                <a:gd name="T64" fmla="*/ 23 w 2647"/>
                <a:gd name="T65" fmla="*/ 86 h 348"/>
                <a:gd name="T66" fmla="*/ 40 w 2647"/>
                <a:gd name="T67" fmla="*/ 61 h 348"/>
                <a:gd name="T68" fmla="*/ 61 w 2647"/>
                <a:gd name="T69" fmla="*/ 41 h 348"/>
                <a:gd name="T70" fmla="*/ 85 w 2647"/>
                <a:gd name="T71" fmla="*/ 24 h 348"/>
                <a:gd name="T72" fmla="*/ 111 w 2647"/>
                <a:gd name="T73" fmla="*/ 11 h 348"/>
                <a:gd name="T74" fmla="*/ 141 w 2647"/>
                <a:gd name="T75" fmla="*/ 3 h 348"/>
                <a:gd name="T76" fmla="*/ 172 w 2647"/>
                <a:gd name="T77" fmla="*/ 0 h 3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647" h="348">
                  <a:moveTo>
                    <a:pt x="172" y="0"/>
                  </a:moveTo>
                  <a:lnTo>
                    <a:pt x="2476" y="0"/>
                  </a:lnTo>
                  <a:lnTo>
                    <a:pt x="2507" y="3"/>
                  </a:lnTo>
                  <a:lnTo>
                    <a:pt x="2535" y="11"/>
                  </a:lnTo>
                  <a:lnTo>
                    <a:pt x="2562" y="24"/>
                  </a:lnTo>
                  <a:lnTo>
                    <a:pt x="2586" y="41"/>
                  </a:lnTo>
                  <a:lnTo>
                    <a:pt x="2607" y="61"/>
                  </a:lnTo>
                  <a:lnTo>
                    <a:pt x="2624" y="86"/>
                  </a:lnTo>
                  <a:lnTo>
                    <a:pt x="2636" y="113"/>
                  </a:lnTo>
                  <a:lnTo>
                    <a:pt x="2645" y="143"/>
                  </a:lnTo>
                  <a:lnTo>
                    <a:pt x="2647" y="174"/>
                  </a:lnTo>
                  <a:lnTo>
                    <a:pt x="2645" y="205"/>
                  </a:lnTo>
                  <a:lnTo>
                    <a:pt x="2636" y="235"/>
                  </a:lnTo>
                  <a:lnTo>
                    <a:pt x="2624" y="261"/>
                  </a:lnTo>
                  <a:lnTo>
                    <a:pt x="2607" y="286"/>
                  </a:lnTo>
                  <a:lnTo>
                    <a:pt x="2586" y="307"/>
                  </a:lnTo>
                  <a:lnTo>
                    <a:pt x="2562" y="324"/>
                  </a:lnTo>
                  <a:lnTo>
                    <a:pt x="2535" y="337"/>
                  </a:lnTo>
                  <a:lnTo>
                    <a:pt x="2507" y="345"/>
                  </a:lnTo>
                  <a:lnTo>
                    <a:pt x="2476" y="348"/>
                  </a:lnTo>
                  <a:lnTo>
                    <a:pt x="172" y="348"/>
                  </a:lnTo>
                  <a:lnTo>
                    <a:pt x="141" y="345"/>
                  </a:lnTo>
                  <a:lnTo>
                    <a:pt x="111" y="337"/>
                  </a:lnTo>
                  <a:lnTo>
                    <a:pt x="85" y="324"/>
                  </a:lnTo>
                  <a:lnTo>
                    <a:pt x="61" y="307"/>
                  </a:lnTo>
                  <a:lnTo>
                    <a:pt x="40" y="286"/>
                  </a:lnTo>
                  <a:lnTo>
                    <a:pt x="23" y="261"/>
                  </a:lnTo>
                  <a:lnTo>
                    <a:pt x="10" y="235"/>
                  </a:lnTo>
                  <a:lnTo>
                    <a:pt x="3" y="205"/>
                  </a:lnTo>
                  <a:lnTo>
                    <a:pt x="0" y="174"/>
                  </a:lnTo>
                  <a:lnTo>
                    <a:pt x="3" y="143"/>
                  </a:lnTo>
                  <a:lnTo>
                    <a:pt x="10" y="113"/>
                  </a:lnTo>
                  <a:lnTo>
                    <a:pt x="23" y="86"/>
                  </a:lnTo>
                  <a:lnTo>
                    <a:pt x="40" y="61"/>
                  </a:lnTo>
                  <a:lnTo>
                    <a:pt x="61" y="41"/>
                  </a:lnTo>
                  <a:lnTo>
                    <a:pt x="85" y="24"/>
                  </a:lnTo>
                  <a:lnTo>
                    <a:pt x="111" y="11"/>
                  </a:lnTo>
                  <a:lnTo>
                    <a:pt x="141" y="3"/>
                  </a:lnTo>
                  <a:lnTo>
                    <a:pt x="17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315" name="Freeform 7">
              <a:extLst>
                <a:ext uri="{FF2B5EF4-FFF2-40B4-BE49-F238E27FC236}">
                  <a16:creationId xmlns:a16="http://schemas.microsoft.com/office/drawing/2014/main" xmlns="" id="{22CC3DF2-D961-4DA3-984E-C54B9694D9C1}"/>
                </a:ext>
              </a:extLst>
            </p:cNvPr>
            <p:cNvSpPr>
              <a:spLocks/>
            </p:cNvSpPr>
            <p:nvPr/>
          </p:nvSpPr>
          <p:spPr bwMode="auto">
            <a:xfrm>
              <a:off x="3734" y="2140"/>
              <a:ext cx="294" cy="38"/>
            </a:xfrm>
            <a:custGeom>
              <a:avLst/>
              <a:gdLst>
                <a:gd name="T0" fmla="*/ 172 w 2647"/>
                <a:gd name="T1" fmla="*/ 0 h 348"/>
                <a:gd name="T2" fmla="*/ 2476 w 2647"/>
                <a:gd name="T3" fmla="*/ 0 h 348"/>
                <a:gd name="T4" fmla="*/ 2507 w 2647"/>
                <a:gd name="T5" fmla="*/ 3 h 348"/>
                <a:gd name="T6" fmla="*/ 2535 w 2647"/>
                <a:gd name="T7" fmla="*/ 11 h 348"/>
                <a:gd name="T8" fmla="*/ 2562 w 2647"/>
                <a:gd name="T9" fmla="*/ 24 h 348"/>
                <a:gd name="T10" fmla="*/ 2586 w 2647"/>
                <a:gd name="T11" fmla="*/ 42 h 348"/>
                <a:gd name="T12" fmla="*/ 2607 w 2647"/>
                <a:gd name="T13" fmla="*/ 62 h 348"/>
                <a:gd name="T14" fmla="*/ 2624 w 2647"/>
                <a:gd name="T15" fmla="*/ 87 h 348"/>
                <a:gd name="T16" fmla="*/ 2636 w 2647"/>
                <a:gd name="T17" fmla="*/ 114 h 348"/>
                <a:gd name="T18" fmla="*/ 2645 w 2647"/>
                <a:gd name="T19" fmla="*/ 143 h 348"/>
                <a:gd name="T20" fmla="*/ 2647 w 2647"/>
                <a:gd name="T21" fmla="*/ 174 h 348"/>
                <a:gd name="T22" fmla="*/ 2645 w 2647"/>
                <a:gd name="T23" fmla="*/ 205 h 348"/>
                <a:gd name="T24" fmla="*/ 2636 w 2647"/>
                <a:gd name="T25" fmla="*/ 235 h 348"/>
                <a:gd name="T26" fmla="*/ 2624 w 2647"/>
                <a:gd name="T27" fmla="*/ 262 h 348"/>
                <a:gd name="T28" fmla="*/ 2607 w 2647"/>
                <a:gd name="T29" fmla="*/ 286 h 348"/>
                <a:gd name="T30" fmla="*/ 2586 w 2647"/>
                <a:gd name="T31" fmla="*/ 307 h 348"/>
                <a:gd name="T32" fmla="*/ 2562 w 2647"/>
                <a:gd name="T33" fmla="*/ 325 h 348"/>
                <a:gd name="T34" fmla="*/ 2535 w 2647"/>
                <a:gd name="T35" fmla="*/ 338 h 348"/>
                <a:gd name="T36" fmla="*/ 2507 w 2647"/>
                <a:gd name="T37" fmla="*/ 345 h 348"/>
                <a:gd name="T38" fmla="*/ 2476 w 2647"/>
                <a:gd name="T39" fmla="*/ 348 h 348"/>
                <a:gd name="T40" fmla="*/ 172 w 2647"/>
                <a:gd name="T41" fmla="*/ 348 h 348"/>
                <a:gd name="T42" fmla="*/ 141 w 2647"/>
                <a:gd name="T43" fmla="*/ 345 h 348"/>
                <a:gd name="T44" fmla="*/ 111 w 2647"/>
                <a:gd name="T45" fmla="*/ 338 h 348"/>
                <a:gd name="T46" fmla="*/ 85 w 2647"/>
                <a:gd name="T47" fmla="*/ 325 h 348"/>
                <a:gd name="T48" fmla="*/ 61 w 2647"/>
                <a:gd name="T49" fmla="*/ 307 h 348"/>
                <a:gd name="T50" fmla="*/ 40 w 2647"/>
                <a:gd name="T51" fmla="*/ 286 h 348"/>
                <a:gd name="T52" fmla="*/ 23 w 2647"/>
                <a:gd name="T53" fmla="*/ 262 h 348"/>
                <a:gd name="T54" fmla="*/ 10 w 2647"/>
                <a:gd name="T55" fmla="*/ 235 h 348"/>
                <a:gd name="T56" fmla="*/ 3 w 2647"/>
                <a:gd name="T57" fmla="*/ 205 h 348"/>
                <a:gd name="T58" fmla="*/ 0 w 2647"/>
                <a:gd name="T59" fmla="*/ 174 h 348"/>
                <a:gd name="T60" fmla="*/ 3 w 2647"/>
                <a:gd name="T61" fmla="*/ 143 h 348"/>
                <a:gd name="T62" fmla="*/ 10 w 2647"/>
                <a:gd name="T63" fmla="*/ 114 h 348"/>
                <a:gd name="T64" fmla="*/ 23 w 2647"/>
                <a:gd name="T65" fmla="*/ 87 h 348"/>
                <a:gd name="T66" fmla="*/ 40 w 2647"/>
                <a:gd name="T67" fmla="*/ 62 h 348"/>
                <a:gd name="T68" fmla="*/ 61 w 2647"/>
                <a:gd name="T69" fmla="*/ 42 h 348"/>
                <a:gd name="T70" fmla="*/ 85 w 2647"/>
                <a:gd name="T71" fmla="*/ 24 h 348"/>
                <a:gd name="T72" fmla="*/ 111 w 2647"/>
                <a:gd name="T73" fmla="*/ 11 h 348"/>
                <a:gd name="T74" fmla="*/ 141 w 2647"/>
                <a:gd name="T75" fmla="*/ 3 h 348"/>
                <a:gd name="T76" fmla="*/ 172 w 2647"/>
                <a:gd name="T77" fmla="*/ 0 h 3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647" h="348">
                  <a:moveTo>
                    <a:pt x="172" y="0"/>
                  </a:moveTo>
                  <a:lnTo>
                    <a:pt x="2476" y="0"/>
                  </a:lnTo>
                  <a:lnTo>
                    <a:pt x="2507" y="3"/>
                  </a:lnTo>
                  <a:lnTo>
                    <a:pt x="2535" y="11"/>
                  </a:lnTo>
                  <a:lnTo>
                    <a:pt x="2562" y="24"/>
                  </a:lnTo>
                  <a:lnTo>
                    <a:pt x="2586" y="42"/>
                  </a:lnTo>
                  <a:lnTo>
                    <a:pt x="2607" y="62"/>
                  </a:lnTo>
                  <a:lnTo>
                    <a:pt x="2624" y="87"/>
                  </a:lnTo>
                  <a:lnTo>
                    <a:pt x="2636" y="114"/>
                  </a:lnTo>
                  <a:lnTo>
                    <a:pt x="2645" y="143"/>
                  </a:lnTo>
                  <a:lnTo>
                    <a:pt x="2647" y="174"/>
                  </a:lnTo>
                  <a:lnTo>
                    <a:pt x="2645" y="205"/>
                  </a:lnTo>
                  <a:lnTo>
                    <a:pt x="2636" y="235"/>
                  </a:lnTo>
                  <a:lnTo>
                    <a:pt x="2624" y="262"/>
                  </a:lnTo>
                  <a:lnTo>
                    <a:pt x="2607" y="286"/>
                  </a:lnTo>
                  <a:lnTo>
                    <a:pt x="2586" y="307"/>
                  </a:lnTo>
                  <a:lnTo>
                    <a:pt x="2562" y="325"/>
                  </a:lnTo>
                  <a:lnTo>
                    <a:pt x="2535" y="338"/>
                  </a:lnTo>
                  <a:lnTo>
                    <a:pt x="2507" y="345"/>
                  </a:lnTo>
                  <a:lnTo>
                    <a:pt x="2476" y="348"/>
                  </a:lnTo>
                  <a:lnTo>
                    <a:pt x="172" y="348"/>
                  </a:lnTo>
                  <a:lnTo>
                    <a:pt x="141" y="345"/>
                  </a:lnTo>
                  <a:lnTo>
                    <a:pt x="111" y="338"/>
                  </a:lnTo>
                  <a:lnTo>
                    <a:pt x="85" y="325"/>
                  </a:lnTo>
                  <a:lnTo>
                    <a:pt x="61" y="307"/>
                  </a:lnTo>
                  <a:lnTo>
                    <a:pt x="40" y="286"/>
                  </a:lnTo>
                  <a:lnTo>
                    <a:pt x="23" y="262"/>
                  </a:lnTo>
                  <a:lnTo>
                    <a:pt x="10" y="235"/>
                  </a:lnTo>
                  <a:lnTo>
                    <a:pt x="3" y="205"/>
                  </a:lnTo>
                  <a:lnTo>
                    <a:pt x="0" y="174"/>
                  </a:lnTo>
                  <a:lnTo>
                    <a:pt x="3" y="143"/>
                  </a:lnTo>
                  <a:lnTo>
                    <a:pt x="10" y="114"/>
                  </a:lnTo>
                  <a:lnTo>
                    <a:pt x="23" y="87"/>
                  </a:lnTo>
                  <a:lnTo>
                    <a:pt x="40" y="62"/>
                  </a:lnTo>
                  <a:lnTo>
                    <a:pt x="61" y="42"/>
                  </a:lnTo>
                  <a:lnTo>
                    <a:pt x="85" y="24"/>
                  </a:lnTo>
                  <a:lnTo>
                    <a:pt x="111" y="11"/>
                  </a:lnTo>
                  <a:lnTo>
                    <a:pt x="141" y="3"/>
                  </a:lnTo>
                  <a:lnTo>
                    <a:pt x="17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316" name="Freeform 8">
              <a:extLst>
                <a:ext uri="{FF2B5EF4-FFF2-40B4-BE49-F238E27FC236}">
                  <a16:creationId xmlns:a16="http://schemas.microsoft.com/office/drawing/2014/main" xmlns="" id="{3BD323AC-E591-4B1A-8911-B7DEA3A82744}"/>
                </a:ext>
              </a:extLst>
            </p:cNvPr>
            <p:cNvSpPr>
              <a:spLocks/>
            </p:cNvSpPr>
            <p:nvPr/>
          </p:nvSpPr>
          <p:spPr bwMode="auto">
            <a:xfrm>
              <a:off x="3734" y="2018"/>
              <a:ext cx="294" cy="39"/>
            </a:xfrm>
            <a:custGeom>
              <a:avLst/>
              <a:gdLst>
                <a:gd name="T0" fmla="*/ 172 w 2647"/>
                <a:gd name="T1" fmla="*/ 0 h 348"/>
                <a:gd name="T2" fmla="*/ 2476 w 2647"/>
                <a:gd name="T3" fmla="*/ 0 h 348"/>
                <a:gd name="T4" fmla="*/ 2507 w 2647"/>
                <a:gd name="T5" fmla="*/ 2 h 348"/>
                <a:gd name="T6" fmla="*/ 2535 w 2647"/>
                <a:gd name="T7" fmla="*/ 11 h 348"/>
                <a:gd name="T8" fmla="*/ 2562 w 2647"/>
                <a:gd name="T9" fmla="*/ 24 h 348"/>
                <a:gd name="T10" fmla="*/ 2586 w 2647"/>
                <a:gd name="T11" fmla="*/ 41 h 348"/>
                <a:gd name="T12" fmla="*/ 2607 w 2647"/>
                <a:gd name="T13" fmla="*/ 62 h 348"/>
                <a:gd name="T14" fmla="*/ 2624 w 2647"/>
                <a:gd name="T15" fmla="*/ 86 h 348"/>
                <a:gd name="T16" fmla="*/ 2636 w 2647"/>
                <a:gd name="T17" fmla="*/ 113 h 348"/>
                <a:gd name="T18" fmla="*/ 2645 w 2647"/>
                <a:gd name="T19" fmla="*/ 143 h 348"/>
                <a:gd name="T20" fmla="*/ 2647 w 2647"/>
                <a:gd name="T21" fmla="*/ 175 h 348"/>
                <a:gd name="T22" fmla="*/ 2645 w 2647"/>
                <a:gd name="T23" fmla="*/ 206 h 348"/>
                <a:gd name="T24" fmla="*/ 2636 w 2647"/>
                <a:gd name="T25" fmla="*/ 235 h 348"/>
                <a:gd name="T26" fmla="*/ 2624 w 2647"/>
                <a:gd name="T27" fmla="*/ 262 h 348"/>
                <a:gd name="T28" fmla="*/ 2607 w 2647"/>
                <a:gd name="T29" fmla="*/ 287 h 348"/>
                <a:gd name="T30" fmla="*/ 2586 w 2647"/>
                <a:gd name="T31" fmla="*/ 307 h 348"/>
                <a:gd name="T32" fmla="*/ 2562 w 2647"/>
                <a:gd name="T33" fmla="*/ 324 h 348"/>
                <a:gd name="T34" fmla="*/ 2535 w 2647"/>
                <a:gd name="T35" fmla="*/ 337 h 348"/>
                <a:gd name="T36" fmla="*/ 2507 w 2647"/>
                <a:gd name="T37" fmla="*/ 346 h 348"/>
                <a:gd name="T38" fmla="*/ 2476 w 2647"/>
                <a:gd name="T39" fmla="*/ 348 h 348"/>
                <a:gd name="T40" fmla="*/ 172 w 2647"/>
                <a:gd name="T41" fmla="*/ 348 h 348"/>
                <a:gd name="T42" fmla="*/ 141 w 2647"/>
                <a:gd name="T43" fmla="*/ 346 h 348"/>
                <a:gd name="T44" fmla="*/ 111 w 2647"/>
                <a:gd name="T45" fmla="*/ 337 h 348"/>
                <a:gd name="T46" fmla="*/ 85 w 2647"/>
                <a:gd name="T47" fmla="*/ 324 h 348"/>
                <a:gd name="T48" fmla="*/ 61 w 2647"/>
                <a:gd name="T49" fmla="*/ 307 h 348"/>
                <a:gd name="T50" fmla="*/ 40 w 2647"/>
                <a:gd name="T51" fmla="*/ 287 h 348"/>
                <a:gd name="T52" fmla="*/ 23 w 2647"/>
                <a:gd name="T53" fmla="*/ 262 h 348"/>
                <a:gd name="T54" fmla="*/ 10 w 2647"/>
                <a:gd name="T55" fmla="*/ 235 h 348"/>
                <a:gd name="T56" fmla="*/ 3 w 2647"/>
                <a:gd name="T57" fmla="*/ 206 h 348"/>
                <a:gd name="T58" fmla="*/ 0 w 2647"/>
                <a:gd name="T59" fmla="*/ 175 h 348"/>
                <a:gd name="T60" fmla="*/ 3 w 2647"/>
                <a:gd name="T61" fmla="*/ 143 h 348"/>
                <a:gd name="T62" fmla="*/ 10 w 2647"/>
                <a:gd name="T63" fmla="*/ 113 h 348"/>
                <a:gd name="T64" fmla="*/ 23 w 2647"/>
                <a:gd name="T65" fmla="*/ 86 h 348"/>
                <a:gd name="T66" fmla="*/ 40 w 2647"/>
                <a:gd name="T67" fmla="*/ 62 h 348"/>
                <a:gd name="T68" fmla="*/ 61 w 2647"/>
                <a:gd name="T69" fmla="*/ 41 h 348"/>
                <a:gd name="T70" fmla="*/ 85 w 2647"/>
                <a:gd name="T71" fmla="*/ 24 h 348"/>
                <a:gd name="T72" fmla="*/ 111 w 2647"/>
                <a:gd name="T73" fmla="*/ 11 h 348"/>
                <a:gd name="T74" fmla="*/ 141 w 2647"/>
                <a:gd name="T75" fmla="*/ 2 h 348"/>
                <a:gd name="T76" fmla="*/ 172 w 2647"/>
                <a:gd name="T77" fmla="*/ 0 h 3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647" h="348">
                  <a:moveTo>
                    <a:pt x="172" y="0"/>
                  </a:moveTo>
                  <a:lnTo>
                    <a:pt x="2476" y="0"/>
                  </a:lnTo>
                  <a:lnTo>
                    <a:pt x="2507" y="2"/>
                  </a:lnTo>
                  <a:lnTo>
                    <a:pt x="2535" y="11"/>
                  </a:lnTo>
                  <a:lnTo>
                    <a:pt x="2562" y="24"/>
                  </a:lnTo>
                  <a:lnTo>
                    <a:pt x="2586" y="41"/>
                  </a:lnTo>
                  <a:lnTo>
                    <a:pt x="2607" y="62"/>
                  </a:lnTo>
                  <a:lnTo>
                    <a:pt x="2624" y="86"/>
                  </a:lnTo>
                  <a:lnTo>
                    <a:pt x="2636" y="113"/>
                  </a:lnTo>
                  <a:lnTo>
                    <a:pt x="2645" y="143"/>
                  </a:lnTo>
                  <a:lnTo>
                    <a:pt x="2647" y="175"/>
                  </a:lnTo>
                  <a:lnTo>
                    <a:pt x="2645" y="206"/>
                  </a:lnTo>
                  <a:lnTo>
                    <a:pt x="2636" y="235"/>
                  </a:lnTo>
                  <a:lnTo>
                    <a:pt x="2624" y="262"/>
                  </a:lnTo>
                  <a:lnTo>
                    <a:pt x="2607" y="287"/>
                  </a:lnTo>
                  <a:lnTo>
                    <a:pt x="2586" y="307"/>
                  </a:lnTo>
                  <a:lnTo>
                    <a:pt x="2562" y="324"/>
                  </a:lnTo>
                  <a:lnTo>
                    <a:pt x="2535" y="337"/>
                  </a:lnTo>
                  <a:lnTo>
                    <a:pt x="2507" y="346"/>
                  </a:lnTo>
                  <a:lnTo>
                    <a:pt x="2476" y="348"/>
                  </a:lnTo>
                  <a:lnTo>
                    <a:pt x="172" y="348"/>
                  </a:lnTo>
                  <a:lnTo>
                    <a:pt x="141" y="346"/>
                  </a:lnTo>
                  <a:lnTo>
                    <a:pt x="111" y="337"/>
                  </a:lnTo>
                  <a:lnTo>
                    <a:pt x="85" y="324"/>
                  </a:lnTo>
                  <a:lnTo>
                    <a:pt x="61" y="307"/>
                  </a:lnTo>
                  <a:lnTo>
                    <a:pt x="40" y="287"/>
                  </a:lnTo>
                  <a:lnTo>
                    <a:pt x="23" y="262"/>
                  </a:lnTo>
                  <a:lnTo>
                    <a:pt x="10" y="235"/>
                  </a:lnTo>
                  <a:lnTo>
                    <a:pt x="3" y="206"/>
                  </a:lnTo>
                  <a:lnTo>
                    <a:pt x="0" y="175"/>
                  </a:lnTo>
                  <a:lnTo>
                    <a:pt x="3" y="143"/>
                  </a:lnTo>
                  <a:lnTo>
                    <a:pt x="10" y="113"/>
                  </a:lnTo>
                  <a:lnTo>
                    <a:pt x="23" y="86"/>
                  </a:lnTo>
                  <a:lnTo>
                    <a:pt x="40" y="62"/>
                  </a:lnTo>
                  <a:lnTo>
                    <a:pt x="61" y="41"/>
                  </a:lnTo>
                  <a:lnTo>
                    <a:pt x="85" y="24"/>
                  </a:lnTo>
                  <a:lnTo>
                    <a:pt x="111" y="11"/>
                  </a:lnTo>
                  <a:lnTo>
                    <a:pt x="141" y="2"/>
                  </a:lnTo>
                  <a:lnTo>
                    <a:pt x="17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317" name="Freeform 9">
              <a:extLst>
                <a:ext uri="{FF2B5EF4-FFF2-40B4-BE49-F238E27FC236}">
                  <a16:creationId xmlns:a16="http://schemas.microsoft.com/office/drawing/2014/main" xmlns="" id="{9627AFEE-C55C-4CAD-A605-FEAFEDBC901F}"/>
                </a:ext>
              </a:extLst>
            </p:cNvPr>
            <p:cNvSpPr>
              <a:spLocks/>
            </p:cNvSpPr>
            <p:nvPr/>
          </p:nvSpPr>
          <p:spPr bwMode="auto">
            <a:xfrm>
              <a:off x="3645" y="2013"/>
              <a:ext cx="51" cy="52"/>
            </a:xfrm>
            <a:custGeom>
              <a:avLst/>
              <a:gdLst>
                <a:gd name="T0" fmla="*/ 231 w 462"/>
                <a:gd name="T1" fmla="*/ 0 h 467"/>
                <a:gd name="T2" fmla="*/ 268 w 462"/>
                <a:gd name="T3" fmla="*/ 3 h 467"/>
                <a:gd name="T4" fmla="*/ 304 w 462"/>
                <a:gd name="T5" fmla="*/ 12 h 467"/>
                <a:gd name="T6" fmla="*/ 337 w 462"/>
                <a:gd name="T7" fmla="*/ 26 h 467"/>
                <a:gd name="T8" fmla="*/ 367 w 462"/>
                <a:gd name="T9" fmla="*/ 45 h 467"/>
                <a:gd name="T10" fmla="*/ 395 w 462"/>
                <a:gd name="T11" fmla="*/ 68 h 467"/>
                <a:gd name="T12" fmla="*/ 417 w 462"/>
                <a:gd name="T13" fmla="*/ 96 h 467"/>
                <a:gd name="T14" fmla="*/ 436 w 462"/>
                <a:gd name="T15" fmla="*/ 126 h 467"/>
                <a:gd name="T16" fmla="*/ 450 w 462"/>
                <a:gd name="T17" fmla="*/ 159 h 467"/>
                <a:gd name="T18" fmla="*/ 458 w 462"/>
                <a:gd name="T19" fmla="*/ 196 h 467"/>
                <a:gd name="T20" fmla="*/ 462 w 462"/>
                <a:gd name="T21" fmla="*/ 234 h 467"/>
                <a:gd name="T22" fmla="*/ 458 w 462"/>
                <a:gd name="T23" fmla="*/ 271 h 467"/>
                <a:gd name="T24" fmla="*/ 450 w 462"/>
                <a:gd name="T25" fmla="*/ 308 h 467"/>
                <a:gd name="T26" fmla="*/ 436 w 462"/>
                <a:gd name="T27" fmla="*/ 341 h 467"/>
                <a:gd name="T28" fmla="*/ 417 w 462"/>
                <a:gd name="T29" fmla="*/ 371 h 467"/>
                <a:gd name="T30" fmla="*/ 395 w 462"/>
                <a:gd name="T31" fmla="*/ 399 h 467"/>
                <a:gd name="T32" fmla="*/ 367 w 462"/>
                <a:gd name="T33" fmla="*/ 422 h 467"/>
                <a:gd name="T34" fmla="*/ 337 w 462"/>
                <a:gd name="T35" fmla="*/ 441 h 467"/>
                <a:gd name="T36" fmla="*/ 304 w 462"/>
                <a:gd name="T37" fmla="*/ 455 h 467"/>
                <a:gd name="T38" fmla="*/ 268 w 462"/>
                <a:gd name="T39" fmla="*/ 464 h 467"/>
                <a:gd name="T40" fmla="*/ 231 w 462"/>
                <a:gd name="T41" fmla="*/ 467 h 467"/>
                <a:gd name="T42" fmla="*/ 194 w 462"/>
                <a:gd name="T43" fmla="*/ 464 h 467"/>
                <a:gd name="T44" fmla="*/ 157 w 462"/>
                <a:gd name="T45" fmla="*/ 455 h 467"/>
                <a:gd name="T46" fmla="*/ 124 w 462"/>
                <a:gd name="T47" fmla="*/ 441 h 467"/>
                <a:gd name="T48" fmla="*/ 95 w 462"/>
                <a:gd name="T49" fmla="*/ 422 h 467"/>
                <a:gd name="T50" fmla="*/ 68 w 462"/>
                <a:gd name="T51" fmla="*/ 399 h 467"/>
                <a:gd name="T52" fmla="*/ 45 w 462"/>
                <a:gd name="T53" fmla="*/ 371 h 467"/>
                <a:gd name="T54" fmla="*/ 26 w 462"/>
                <a:gd name="T55" fmla="*/ 341 h 467"/>
                <a:gd name="T56" fmla="*/ 12 w 462"/>
                <a:gd name="T57" fmla="*/ 308 h 467"/>
                <a:gd name="T58" fmla="*/ 3 w 462"/>
                <a:gd name="T59" fmla="*/ 271 h 467"/>
                <a:gd name="T60" fmla="*/ 0 w 462"/>
                <a:gd name="T61" fmla="*/ 234 h 467"/>
                <a:gd name="T62" fmla="*/ 3 w 462"/>
                <a:gd name="T63" fmla="*/ 196 h 467"/>
                <a:gd name="T64" fmla="*/ 12 w 462"/>
                <a:gd name="T65" fmla="*/ 159 h 467"/>
                <a:gd name="T66" fmla="*/ 26 w 462"/>
                <a:gd name="T67" fmla="*/ 126 h 467"/>
                <a:gd name="T68" fmla="*/ 45 w 462"/>
                <a:gd name="T69" fmla="*/ 96 h 467"/>
                <a:gd name="T70" fmla="*/ 68 w 462"/>
                <a:gd name="T71" fmla="*/ 68 h 467"/>
                <a:gd name="T72" fmla="*/ 95 w 462"/>
                <a:gd name="T73" fmla="*/ 45 h 467"/>
                <a:gd name="T74" fmla="*/ 124 w 462"/>
                <a:gd name="T75" fmla="*/ 26 h 467"/>
                <a:gd name="T76" fmla="*/ 157 w 462"/>
                <a:gd name="T77" fmla="*/ 12 h 467"/>
                <a:gd name="T78" fmla="*/ 194 w 462"/>
                <a:gd name="T79" fmla="*/ 3 h 467"/>
                <a:gd name="T80" fmla="*/ 231 w 462"/>
                <a:gd name="T81" fmla="*/ 0 h 4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462" h="467">
                  <a:moveTo>
                    <a:pt x="231" y="0"/>
                  </a:moveTo>
                  <a:lnTo>
                    <a:pt x="268" y="3"/>
                  </a:lnTo>
                  <a:lnTo>
                    <a:pt x="304" y="12"/>
                  </a:lnTo>
                  <a:lnTo>
                    <a:pt x="337" y="26"/>
                  </a:lnTo>
                  <a:lnTo>
                    <a:pt x="367" y="45"/>
                  </a:lnTo>
                  <a:lnTo>
                    <a:pt x="395" y="68"/>
                  </a:lnTo>
                  <a:lnTo>
                    <a:pt x="417" y="96"/>
                  </a:lnTo>
                  <a:lnTo>
                    <a:pt x="436" y="126"/>
                  </a:lnTo>
                  <a:lnTo>
                    <a:pt x="450" y="159"/>
                  </a:lnTo>
                  <a:lnTo>
                    <a:pt x="458" y="196"/>
                  </a:lnTo>
                  <a:lnTo>
                    <a:pt x="462" y="234"/>
                  </a:lnTo>
                  <a:lnTo>
                    <a:pt x="458" y="271"/>
                  </a:lnTo>
                  <a:lnTo>
                    <a:pt x="450" y="308"/>
                  </a:lnTo>
                  <a:lnTo>
                    <a:pt x="436" y="341"/>
                  </a:lnTo>
                  <a:lnTo>
                    <a:pt x="417" y="371"/>
                  </a:lnTo>
                  <a:lnTo>
                    <a:pt x="395" y="399"/>
                  </a:lnTo>
                  <a:lnTo>
                    <a:pt x="367" y="422"/>
                  </a:lnTo>
                  <a:lnTo>
                    <a:pt x="337" y="441"/>
                  </a:lnTo>
                  <a:lnTo>
                    <a:pt x="304" y="455"/>
                  </a:lnTo>
                  <a:lnTo>
                    <a:pt x="268" y="464"/>
                  </a:lnTo>
                  <a:lnTo>
                    <a:pt x="231" y="467"/>
                  </a:lnTo>
                  <a:lnTo>
                    <a:pt x="194" y="464"/>
                  </a:lnTo>
                  <a:lnTo>
                    <a:pt x="157" y="455"/>
                  </a:lnTo>
                  <a:lnTo>
                    <a:pt x="124" y="441"/>
                  </a:lnTo>
                  <a:lnTo>
                    <a:pt x="95" y="422"/>
                  </a:lnTo>
                  <a:lnTo>
                    <a:pt x="68" y="399"/>
                  </a:lnTo>
                  <a:lnTo>
                    <a:pt x="45" y="371"/>
                  </a:lnTo>
                  <a:lnTo>
                    <a:pt x="26" y="341"/>
                  </a:lnTo>
                  <a:lnTo>
                    <a:pt x="12" y="308"/>
                  </a:lnTo>
                  <a:lnTo>
                    <a:pt x="3" y="271"/>
                  </a:lnTo>
                  <a:lnTo>
                    <a:pt x="0" y="234"/>
                  </a:lnTo>
                  <a:lnTo>
                    <a:pt x="3" y="196"/>
                  </a:lnTo>
                  <a:lnTo>
                    <a:pt x="12" y="159"/>
                  </a:lnTo>
                  <a:lnTo>
                    <a:pt x="26" y="126"/>
                  </a:lnTo>
                  <a:lnTo>
                    <a:pt x="45" y="96"/>
                  </a:lnTo>
                  <a:lnTo>
                    <a:pt x="68" y="68"/>
                  </a:lnTo>
                  <a:lnTo>
                    <a:pt x="95" y="45"/>
                  </a:lnTo>
                  <a:lnTo>
                    <a:pt x="124" y="26"/>
                  </a:lnTo>
                  <a:lnTo>
                    <a:pt x="157" y="12"/>
                  </a:lnTo>
                  <a:lnTo>
                    <a:pt x="194" y="3"/>
                  </a:lnTo>
                  <a:lnTo>
                    <a:pt x="23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318" name="Freeform 10">
              <a:extLst>
                <a:ext uri="{FF2B5EF4-FFF2-40B4-BE49-F238E27FC236}">
                  <a16:creationId xmlns:a16="http://schemas.microsoft.com/office/drawing/2014/main" xmlns="" id="{3848DE91-9396-40A4-B963-0754F1AD1C9B}"/>
                </a:ext>
              </a:extLst>
            </p:cNvPr>
            <p:cNvSpPr>
              <a:spLocks/>
            </p:cNvSpPr>
            <p:nvPr/>
          </p:nvSpPr>
          <p:spPr bwMode="auto">
            <a:xfrm>
              <a:off x="3645" y="2133"/>
              <a:ext cx="51" cy="52"/>
            </a:xfrm>
            <a:custGeom>
              <a:avLst/>
              <a:gdLst>
                <a:gd name="T0" fmla="*/ 231 w 462"/>
                <a:gd name="T1" fmla="*/ 0 h 467"/>
                <a:gd name="T2" fmla="*/ 268 w 462"/>
                <a:gd name="T3" fmla="*/ 4 h 467"/>
                <a:gd name="T4" fmla="*/ 304 w 462"/>
                <a:gd name="T5" fmla="*/ 12 h 467"/>
                <a:gd name="T6" fmla="*/ 337 w 462"/>
                <a:gd name="T7" fmla="*/ 26 h 467"/>
                <a:gd name="T8" fmla="*/ 367 w 462"/>
                <a:gd name="T9" fmla="*/ 46 h 467"/>
                <a:gd name="T10" fmla="*/ 395 w 462"/>
                <a:gd name="T11" fmla="*/ 69 h 467"/>
                <a:gd name="T12" fmla="*/ 417 w 462"/>
                <a:gd name="T13" fmla="*/ 96 h 467"/>
                <a:gd name="T14" fmla="*/ 436 w 462"/>
                <a:gd name="T15" fmla="*/ 126 h 467"/>
                <a:gd name="T16" fmla="*/ 450 w 462"/>
                <a:gd name="T17" fmla="*/ 161 h 467"/>
                <a:gd name="T18" fmla="*/ 458 w 462"/>
                <a:gd name="T19" fmla="*/ 196 h 467"/>
                <a:gd name="T20" fmla="*/ 462 w 462"/>
                <a:gd name="T21" fmla="*/ 234 h 467"/>
                <a:gd name="T22" fmla="*/ 458 w 462"/>
                <a:gd name="T23" fmla="*/ 272 h 467"/>
                <a:gd name="T24" fmla="*/ 450 w 462"/>
                <a:gd name="T25" fmla="*/ 308 h 467"/>
                <a:gd name="T26" fmla="*/ 436 w 462"/>
                <a:gd name="T27" fmla="*/ 342 h 467"/>
                <a:gd name="T28" fmla="*/ 417 w 462"/>
                <a:gd name="T29" fmla="*/ 372 h 467"/>
                <a:gd name="T30" fmla="*/ 395 w 462"/>
                <a:gd name="T31" fmla="*/ 400 h 467"/>
                <a:gd name="T32" fmla="*/ 367 w 462"/>
                <a:gd name="T33" fmla="*/ 422 h 467"/>
                <a:gd name="T34" fmla="*/ 337 w 462"/>
                <a:gd name="T35" fmla="*/ 442 h 467"/>
                <a:gd name="T36" fmla="*/ 304 w 462"/>
                <a:gd name="T37" fmla="*/ 456 h 467"/>
                <a:gd name="T38" fmla="*/ 268 w 462"/>
                <a:gd name="T39" fmla="*/ 464 h 467"/>
                <a:gd name="T40" fmla="*/ 231 w 462"/>
                <a:gd name="T41" fmla="*/ 467 h 467"/>
                <a:gd name="T42" fmla="*/ 194 w 462"/>
                <a:gd name="T43" fmla="*/ 464 h 467"/>
                <a:gd name="T44" fmla="*/ 157 w 462"/>
                <a:gd name="T45" fmla="*/ 456 h 467"/>
                <a:gd name="T46" fmla="*/ 124 w 462"/>
                <a:gd name="T47" fmla="*/ 442 h 467"/>
                <a:gd name="T48" fmla="*/ 95 w 462"/>
                <a:gd name="T49" fmla="*/ 422 h 467"/>
                <a:gd name="T50" fmla="*/ 68 w 462"/>
                <a:gd name="T51" fmla="*/ 400 h 467"/>
                <a:gd name="T52" fmla="*/ 45 w 462"/>
                <a:gd name="T53" fmla="*/ 372 h 467"/>
                <a:gd name="T54" fmla="*/ 26 w 462"/>
                <a:gd name="T55" fmla="*/ 342 h 467"/>
                <a:gd name="T56" fmla="*/ 12 w 462"/>
                <a:gd name="T57" fmla="*/ 308 h 467"/>
                <a:gd name="T58" fmla="*/ 3 w 462"/>
                <a:gd name="T59" fmla="*/ 272 h 467"/>
                <a:gd name="T60" fmla="*/ 0 w 462"/>
                <a:gd name="T61" fmla="*/ 234 h 467"/>
                <a:gd name="T62" fmla="*/ 3 w 462"/>
                <a:gd name="T63" fmla="*/ 196 h 467"/>
                <a:gd name="T64" fmla="*/ 12 w 462"/>
                <a:gd name="T65" fmla="*/ 161 h 467"/>
                <a:gd name="T66" fmla="*/ 26 w 462"/>
                <a:gd name="T67" fmla="*/ 126 h 467"/>
                <a:gd name="T68" fmla="*/ 45 w 462"/>
                <a:gd name="T69" fmla="*/ 96 h 467"/>
                <a:gd name="T70" fmla="*/ 68 w 462"/>
                <a:gd name="T71" fmla="*/ 69 h 467"/>
                <a:gd name="T72" fmla="*/ 95 w 462"/>
                <a:gd name="T73" fmla="*/ 46 h 467"/>
                <a:gd name="T74" fmla="*/ 124 w 462"/>
                <a:gd name="T75" fmla="*/ 26 h 467"/>
                <a:gd name="T76" fmla="*/ 157 w 462"/>
                <a:gd name="T77" fmla="*/ 12 h 467"/>
                <a:gd name="T78" fmla="*/ 194 w 462"/>
                <a:gd name="T79" fmla="*/ 4 h 467"/>
                <a:gd name="T80" fmla="*/ 231 w 462"/>
                <a:gd name="T81" fmla="*/ 0 h 4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462" h="467">
                  <a:moveTo>
                    <a:pt x="231" y="0"/>
                  </a:moveTo>
                  <a:lnTo>
                    <a:pt x="268" y="4"/>
                  </a:lnTo>
                  <a:lnTo>
                    <a:pt x="304" y="12"/>
                  </a:lnTo>
                  <a:lnTo>
                    <a:pt x="337" y="26"/>
                  </a:lnTo>
                  <a:lnTo>
                    <a:pt x="367" y="46"/>
                  </a:lnTo>
                  <a:lnTo>
                    <a:pt x="395" y="69"/>
                  </a:lnTo>
                  <a:lnTo>
                    <a:pt x="417" y="96"/>
                  </a:lnTo>
                  <a:lnTo>
                    <a:pt x="436" y="126"/>
                  </a:lnTo>
                  <a:lnTo>
                    <a:pt x="450" y="161"/>
                  </a:lnTo>
                  <a:lnTo>
                    <a:pt x="458" y="196"/>
                  </a:lnTo>
                  <a:lnTo>
                    <a:pt x="462" y="234"/>
                  </a:lnTo>
                  <a:lnTo>
                    <a:pt x="458" y="272"/>
                  </a:lnTo>
                  <a:lnTo>
                    <a:pt x="450" y="308"/>
                  </a:lnTo>
                  <a:lnTo>
                    <a:pt x="436" y="342"/>
                  </a:lnTo>
                  <a:lnTo>
                    <a:pt x="417" y="372"/>
                  </a:lnTo>
                  <a:lnTo>
                    <a:pt x="395" y="400"/>
                  </a:lnTo>
                  <a:lnTo>
                    <a:pt x="367" y="422"/>
                  </a:lnTo>
                  <a:lnTo>
                    <a:pt x="337" y="442"/>
                  </a:lnTo>
                  <a:lnTo>
                    <a:pt x="304" y="456"/>
                  </a:lnTo>
                  <a:lnTo>
                    <a:pt x="268" y="464"/>
                  </a:lnTo>
                  <a:lnTo>
                    <a:pt x="231" y="467"/>
                  </a:lnTo>
                  <a:lnTo>
                    <a:pt x="194" y="464"/>
                  </a:lnTo>
                  <a:lnTo>
                    <a:pt x="157" y="456"/>
                  </a:lnTo>
                  <a:lnTo>
                    <a:pt x="124" y="442"/>
                  </a:lnTo>
                  <a:lnTo>
                    <a:pt x="95" y="422"/>
                  </a:lnTo>
                  <a:lnTo>
                    <a:pt x="68" y="400"/>
                  </a:lnTo>
                  <a:lnTo>
                    <a:pt x="45" y="372"/>
                  </a:lnTo>
                  <a:lnTo>
                    <a:pt x="26" y="342"/>
                  </a:lnTo>
                  <a:lnTo>
                    <a:pt x="12" y="308"/>
                  </a:lnTo>
                  <a:lnTo>
                    <a:pt x="3" y="272"/>
                  </a:lnTo>
                  <a:lnTo>
                    <a:pt x="0" y="234"/>
                  </a:lnTo>
                  <a:lnTo>
                    <a:pt x="3" y="196"/>
                  </a:lnTo>
                  <a:lnTo>
                    <a:pt x="12" y="161"/>
                  </a:lnTo>
                  <a:lnTo>
                    <a:pt x="26" y="126"/>
                  </a:lnTo>
                  <a:lnTo>
                    <a:pt x="45" y="96"/>
                  </a:lnTo>
                  <a:lnTo>
                    <a:pt x="68" y="69"/>
                  </a:lnTo>
                  <a:lnTo>
                    <a:pt x="95" y="46"/>
                  </a:lnTo>
                  <a:lnTo>
                    <a:pt x="124" y="26"/>
                  </a:lnTo>
                  <a:lnTo>
                    <a:pt x="157" y="12"/>
                  </a:lnTo>
                  <a:lnTo>
                    <a:pt x="194" y="4"/>
                  </a:lnTo>
                  <a:lnTo>
                    <a:pt x="23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319" name="Freeform 11">
              <a:extLst>
                <a:ext uri="{FF2B5EF4-FFF2-40B4-BE49-F238E27FC236}">
                  <a16:creationId xmlns:a16="http://schemas.microsoft.com/office/drawing/2014/main" xmlns="" id="{8EFBB9AA-36BB-4804-8407-970002EACA7E}"/>
                </a:ext>
              </a:extLst>
            </p:cNvPr>
            <p:cNvSpPr>
              <a:spLocks/>
            </p:cNvSpPr>
            <p:nvPr/>
          </p:nvSpPr>
          <p:spPr bwMode="auto">
            <a:xfrm>
              <a:off x="3645" y="2253"/>
              <a:ext cx="51" cy="52"/>
            </a:xfrm>
            <a:custGeom>
              <a:avLst/>
              <a:gdLst>
                <a:gd name="T0" fmla="*/ 231 w 462"/>
                <a:gd name="T1" fmla="*/ 0 h 467"/>
                <a:gd name="T2" fmla="*/ 268 w 462"/>
                <a:gd name="T3" fmla="*/ 3 h 467"/>
                <a:gd name="T4" fmla="*/ 304 w 462"/>
                <a:gd name="T5" fmla="*/ 12 h 467"/>
                <a:gd name="T6" fmla="*/ 337 w 462"/>
                <a:gd name="T7" fmla="*/ 26 h 467"/>
                <a:gd name="T8" fmla="*/ 367 w 462"/>
                <a:gd name="T9" fmla="*/ 45 h 467"/>
                <a:gd name="T10" fmla="*/ 395 w 462"/>
                <a:gd name="T11" fmla="*/ 69 h 467"/>
                <a:gd name="T12" fmla="*/ 417 w 462"/>
                <a:gd name="T13" fmla="*/ 96 h 467"/>
                <a:gd name="T14" fmla="*/ 436 w 462"/>
                <a:gd name="T15" fmla="*/ 126 h 467"/>
                <a:gd name="T16" fmla="*/ 450 w 462"/>
                <a:gd name="T17" fmla="*/ 160 h 467"/>
                <a:gd name="T18" fmla="*/ 458 w 462"/>
                <a:gd name="T19" fmla="*/ 196 h 467"/>
                <a:gd name="T20" fmla="*/ 462 w 462"/>
                <a:gd name="T21" fmla="*/ 233 h 467"/>
                <a:gd name="T22" fmla="*/ 458 w 462"/>
                <a:gd name="T23" fmla="*/ 271 h 467"/>
                <a:gd name="T24" fmla="*/ 450 w 462"/>
                <a:gd name="T25" fmla="*/ 308 h 467"/>
                <a:gd name="T26" fmla="*/ 436 w 462"/>
                <a:gd name="T27" fmla="*/ 341 h 467"/>
                <a:gd name="T28" fmla="*/ 417 w 462"/>
                <a:gd name="T29" fmla="*/ 371 h 467"/>
                <a:gd name="T30" fmla="*/ 395 w 462"/>
                <a:gd name="T31" fmla="*/ 399 h 467"/>
                <a:gd name="T32" fmla="*/ 367 w 462"/>
                <a:gd name="T33" fmla="*/ 422 h 467"/>
                <a:gd name="T34" fmla="*/ 337 w 462"/>
                <a:gd name="T35" fmla="*/ 441 h 467"/>
                <a:gd name="T36" fmla="*/ 304 w 462"/>
                <a:gd name="T37" fmla="*/ 455 h 467"/>
                <a:gd name="T38" fmla="*/ 268 w 462"/>
                <a:gd name="T39" fmla="*/ 464 h 467"/>
                <a:gd name="T40" fmla="*/ 231 w 462"/>
                <a:gd name="T41" fmla="*/ 467 h 467"/>
                <a:gd name="T42" fmla="*/ 194 w 462"/>
                <a:gd name="T43" fmla="*/ 464 h 467"/>
                <a:gd name="T44" fmla="*/ 157 w 462"/>
                <a:gd name="T45" fmla="*/ 455 h 467"/>
                <a:gd name="T46" fmla="*/ 124 w 462"/>
                <a:gd name="T47" fmla="*/ 441 h 467"/>
                <a:gd name="T48" fmla="*/ 95 w 462"/>
                <a:gd name="T49" fmla="*/ 422 h 467"/>
                <a:gd name="T50" fmla="*/ 68 w 462"/>
                <a:gd name="T51" fmla="*/ 399 h 467"/>
                <a:gd name="T52" fmla="*/ 45 w 462"/>
                <a:gd name="T53" fmla="*/ 371 h 467"/>
                <a:gd name="T54" fmla="*/ 26 w 462"/>
                <a:gd name="T55" fmla="*/ 341 h 467"/>
                <a:gd name="T56" fmla="*/ 12 w 462"/>
                <a:gd name="T57" fmla="*/ 308 h 467"/>
                <a:gd name="T58" fmla="*/ 3 w 462"/>
                <a:gd name="T59" fmla="*/ 271 h 467"/>
                <a:gd name="T60" fmla="*/ 0 w 462"/>
                <a:gd name="T61" fmla="*/ 233 h 467"/>
                <a:gd name="T62" fmla="*/ 3 w 462"/>
                <a:gd name="T63" fmla="*/ 196 h 467"/>
                <a:gd name="T64" fmla="*/ 12 w 462"/>
                <a:gd name="T65" fmla="*/ 160 h 467"/>
                <a:gd name="T66" fmla="*/ 26 w 462"/>
                <a:gd name="T67" fmla="*/ 126 h 467"/>
                <a:gd name="T68" fmla="*/ 45 w 462"/>
                <a:gd name="T69" fmla="*/ 96 h 467"/>
                <a:gd name="T70" fmla="*/ 68 w 462"/>
                <a:gd name="T71" fmla="*/ 69 h 467"/>
                <a:gd name="T72" fmla="*/ 95 w 462"/>
                <a:gd name="T73" fmla="*/ 45 h 467"/>
                <a:gd name="T74" fmla="*/ 124 w 462"/>
                <a:gd name="T75" fmla="*/ 26 h 467"/>
                <a:gd name="T76" fmla="*/ 157 w 462"/>
                <a:gd name="T77" fmla="*/ 12 h 467"/>
                <a:gd name="T78" fmla="*/ 194 w 462"/>
                <a:gd name="T79" fmla="*/ 3 h 467"/>
                <a:gd name="T80" fmla="*/ 231 w 462"/>
                <a:gd name="T81" fmla="*/ 0 h 4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462" h="467">
                  <a:moveTo>
                    <a:pt x="231" y="0"/>
                  </a:moveTo>
                  <a:lnTo>
                    <a:pt x="268" y="3"/>
                  </a:lnTo>
                  <a:lnTo>
                    <a:pt x="304" y="12"/>
                  </a:lnTo>
                  <a:lnTo>
                    <a:pt x="337" y="26"/>
                  </a:lnTo>
                  <a:lnTo>
                    <a:pt x="367" y="45"/>
                  </a:lnTo>
                  <a:lnTo>
                    <a:pt x="395" y="69"/>
                  </a:lnTo>
                  <a:lnTo>
                    <a:pt x="417" y="96"/>
                  </a:lnTo>
                  <a:lnTo>
                    <a:pt x="436" y="126"/>
                  </a:lnTo>
                  <a:lnTo>
                    <a:pt x="450" y="160"/>
                  </a:lnTo>
                  <a:lnTo>
                    <a:pt x="458" y="196"/>
                  </a:lnTo>
                  <a:lnTo>
                    <a:pt x="462" y="233"/>
                  </a:lnTo>
                  <a:lnTo>
                    <a:pt x="458" y="271"/>
                  </a:lnTo>
                  <a:lnTo>
                    <a:pt x="450" y="308"/>
                  </a:lnTo>
                  <a:lnTo>
                    <a:pt x="436" y="341"/>
                  </a:lnTo>
                  <a:lnTo>
                    <a:pt x="417" y="371"/>
                  </a:lnTo>
                  <a:lnTo>
                    <a:pt x="395" y="399"/>
                  </a:lnTo>
                  <a:lnTo>
                    <a:pt x="367" y="422"/>
                  </a:lnTo>
                  <a:lnTo>
                    <a:pt x="337" y="441"/>
                  </a:lnTo>
                  <a:lnTo>
                    <a:pt x="304" y="455"/>
                  </a:lnTo>
                  <a:lnTo>
                    <a:pt x="268" y="464"/>
                  </a:lnTo>
                  <a:lnTo>
                    <a:pt x="231" y="467"/>
                  </a:lnTo>
                  <a:lnTo>
                    <a:pt x="194" y="464"/>
                  </a:lnTo>
                  <a:lnTo>
                    <a:pt x="157" y="455"/>
                  </a:lnTo>
                  <a:lnTo>
                    <a:pt x="124" y="441"/>
                  </a:lnTo>
                  <a:lnTo>
                    <a:pt x="95" y="422"/>
                  </a:lnTo>
                  <a:lnTo>
                    <a:pt x="68" y="399"/>
                  </a:lnTo>
                  <a:lnTo>
                    <a:pt x="45" y="371"/>
                  </a:lnTo>
                  <a:lnTo>
                    <a:pt x="26" y="341"/>
                  </a:lnTo>
                  <a:lnTo>
                    <a:pt x="12" y="308"/>
                  </a:lnTo>
                  <a:lnTo>
                    <a:pt x="3" y="271"/>
                  </a:lnTo>
                  <a:lnTo>
                    <a:pt x="0" y="233"/>
                  </a:lnTo>
                  <a:lnTo>
                    <a:pt x="3" y="196"/>
                  </a:lnTo>
                  <a:lnTo>
                    <a:pt x="12" y="160"/>
                  </a:lnTo>
                  <a:lnTo>
                    <a:pt x="26" y="126"/>
                  </a:lnTo>
                  <a:lnTo>
                    <a:pt x="45" y="96"/>
                  </a:lnTo>
                  <a:lnTo>
                    <a:pt x="68" y="69"/>
                  </a:lnTo>
                  <a:lnTo>
                    <a:pt x="95" y="45"/>
                  </a:lnTo>
                  <a:lnTo>
                    <a:pt x="124" y="26"/>
                  </a:lnTo>
                  <a:lnTo>
                    <a:pt x="157" y="12"/>
                  </a:lnTo>
                  <a:lnTo>
                    <a:pt x="194" y="3"/>
                  </a:lnTo>
                  <a:lnTo>
                    <a:pt x="23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076911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:a16="http://schemas.microsoft.com/office/drawing/2014/main" xmlns="" id="{FC289580-F6A3-4A08-A82D-E4CB675EF739}"/>
              </a:ext>
            </a:extLst>
          </p:cNvPr>
          <p:cNvSpPr/>
          <p:nvPr/>
        </p:nvSpPr>
        <p:spPr>
          <a:xfrm>
            <a:off x="1394558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rgbClr val="57A7E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xmlns="" id="{6CC0F4B8-DF2A-4BDD-8CC2-413E22699607}"/>
              </a:ext>
            </a:extLst>
          </p:cNvPr>
          <p:cNvSpPr/>
          <p:nvPr/>
        </p:nvSpPr>
        <p:spPr>
          <a:xfrm>
            <a:off x="837505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위쪽 모서리 10">
            <a:extLst>
              <a:ext uri="{FF2B5EF4-FFF2-40B4-BE49-F238E27FC236}">
                <a16:creationId xmlns:a16="http://schemas.microsoft.com/office/drawing/2014/main" xmlns="" id="{269DC61A-0A83-4026-BC8E-E8562FBBA64D}"/>
              </a:ext>
            </a:extLst>
          </p:cNvPr>
          <p:cNvSpPr/>
          <p:nvPr/>
        </p:nvSpPr>
        <p:spPr>
          <a:xfrm>
            <a:off x="329955" y="520794"/>
            <a:ext cx="11532091" cy="6337206"/>
          </a:xfrm>
          <a:prstGeom prst="round2SameRect">
            <a:avLst>
              <a:gd name="adj1" fmla="val 2098"/>
              <a:gd name="adj2" fmla="val 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" name="사각형: 둥근 한쪽 모서리 7">
            <a:extLst>
              <a:ext uri="{FF2B5EF4-FFF2-40B4-BE49-F238E27FC236}">
                <a16:creationId xmlns:a16="http://schemas.microsoft.com/office/drawing/2014/main" xmlns="" id="{5BE47643-A6A4-4BA3-B2E3-D59C5300AEB4}"/>
              </a:ext>
            </a:extLst>
          </p:cNvPr>
          <p:cNvSpPr/>
          <p:nvPr/>
        </p:nvSpPr>
        <p:spPr>
          <a:xfrm>
            <a:off x="0" y="6738151"/>
            <a:ext cx="12192000" cy="136154"/>
          </a:xfrm>
          <a:prstGeom prst="round1Rect">
            <a:avLst>
              <a:gd name="adj" fmla="val 0"/>
            </a:avLst>
          </a:prstGeom>
          <a:solidFill>
            <a:srgbClr val="48A9F8"/>
          </a:solidFill>
          <a:ln>
            <a:noFill/>
          </a:ln>
          <a:effectLst>
            <a:outerShdw blurRad="215900" dist="101600" dir="16200000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xmlns="" id="{AF9091E4-0B63-46DD-B72E-F8ABD5641107}"/>
              </a:ext>
            </a:extLst>
          </p:cNvPr>
          <p:cNvSpPr txBox="1"/>
          <p:nvPr/>
        </p:nvSpPr>
        <p:spPr>
          <a:xfrm>
            <a:off x="4502149" y="1040006"/>
            <a:ext cx="3187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/>
              <a:t>Gantt Chart</a:t>
            </a:r>
          </a:p>
        </p:txBody>
      </p:sp>
      <p:sp>
        <p:nvSpPr>
          <p:cNvPr id="23" name="사각형: 둥근 모서리 82">
            <a:extLst>
              <a:ext uri="{FF2B5EF4-FFF2-40B4-BE49-F238E27FC236}">
                <a16:creationId xmlns:a16="http://schemas.microsoft.com/office/drawing/2014/main" xmlns="" id="{F2C12751-E39E-4537-A090-5A4EF52F0ECB}"/>
              </a:ext>
            </a:extLst>
          </p:cNvPr>
          <p:cNvSpPr/>
          <p:nvPr/>
        </p:nvSpPr>
        <p:spPr>
          <a:xfrm>
            <a:off x="837505" y="605211"/>
            <a:ext cx="2908001" cy="483438"/>
          </a:xfrm>
          <a:prstGeom prst="roundRect">
            <a:avLst>
              <a:gd name="adj" fmla="val 50000"/>
            </a:avLst>
          </a:prstGeom>
          <a:solidFill>
            <a:srgbClr val="1986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>
              <a:defRPr/>
            </a:pPr>
            <a:r>
              <a:rPr lang="en-US" altLang="ko-KR" sz="1600" b="1" dirty="0">
                <a:solidFill>
                  <a:prstClr val="white"/>
                </a:solidFill>
              </a:rPr>
              <a:t> </a:t>
            </a:r>
            <a:r>
              <a:rPr lang="ko-KR" altLang="en-US" sz="1600" b="1" dirty="0">
                <a:solidFill>
                  <a:prstClr val="white"/>
                </a:solidFill>
              </a:rPr>
              <a:t>개발 일정 및 환경</a:t>
            </a:r>
            <a:endParaRPr lang="en-US" altLang="ko-KR" sz="1600" b="1" dirty="0">
              <a:solidFill>
                <a:prstClr val="white"/>
              </a:solidFill>
            </a:endParaRPr>
          </a:p>
        </p:txBody>
      </p:sp>
      <p:sp>
        <p:nvSpPr>
          <p:cNvPr id="24" name="타원 23">
            <a:extLst>
              <a:ext uri="{FF2B5EF4-FFF2-40B4-BE49-F238E27FC236}">
                <a16:creationId xmlns:a16="http://schemas.microsoft.com/office/drawing/2014/main" xmlns="" id="{0DC5588D-7D35-46B9-829C-3E7A40697C63}"/>
              </a:ext>
            </a:extLst>
          </p:cNvPr>
          <p:cNvSpPr/>
          <p:nvPr/>
        </p:nvSpPr>
        <p:spPr>
          <a:xfrm>
            <a:off x="959575" y="646875"/>
            <a:ext cx="333288" cy="40011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accent1"/>
                </a:solidFill>
              </a:rPr>
              <a:t>2</a:t>
            </a:r>
            <a:endParaRPr lang="ko-KR" altLang="en-US" sz="2000" b="1" dirty="0">
              <a:solidFill>
                <a:schemeClr val="accent1"/>
              </a:solidFill>
            </a:endParaRPr>
          </a:p>
        </p:txBody>
      </p:sp>
      <p:pic>
        <p:nvPicPr>
          <p:cNvPr id="2050" name="Picture 2" descr="C:\Users\SHY-702-15\Desktop\Git\ERPProject\문서파일보관용\최종문서용\GanttChart\ganttchart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9955" y="1409339"/>
            <a:ext cx="11532091" cy="53288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857318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0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:a16="http://schemas.microsoft.com/office/drawing/2014/main" xmlns="" id="{FC289580-F6A3-4A08-A82D-E4CB675EF739}"/>
              </a:ext>
            </a:extLst>
          </p:cNvPr>
          <p:cNvSpPr/>
          <p:nvPr/>
        </p:nvSpPr>
        <p:spPr>
          <a:xfrm>
            <a:off x="1394558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rgbClr val="57A7E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xmlns="" id="{6CC0F4B8-DF2A-4BDD-8CC2-413E22699607}"/>
              </a:ext>
            </a:extLst>
          </p:cNvPr>
          <p:cNvSpPr/>
          <p:nvPr/>
        </p:nvSpPr>
        <p:spPr>
          <a:xfrm>
            <a:off x="837505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위쪽 모서리 10">
            <a:extLst>
              <a:ext uri="{FF2B5EF4-FFF2-40B4-BE49-F238E27FC236}">
                <a16:creationId xmlns:a16="http://schemas.microsoft.com/office/drawing/2014/main" xmlns="" id="{269DC61A-0A83-4026-BC8E-E8562FBBA64D}"/>
              </a:ext>
            </a:extLst>
          </p:cNvPr>
          <p:cNvSpPr/>
          <p:nvPr/>
        </p:nvSpPr>
        <p:spPr>
          <a:xfrm>
            <a:off x="329955" y="520794"/>
            <a:ext cx="11532091" cy="6337206"/>
          </a:xfrm>
          <a:prstGeom prst="round2SameRect">
            <a:avLst>
              <a:gd name="adj1" fmla="val 2098"/>
              <a:gd name="adj2" fmla="val 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" name="사각형: 둥근 한쪽 모서리 7">
            <a:extLst>
              <a:ext uri="{FF2B5EF4-FFF2-40B4-BE49-F238E27FC236}">
                <a16:creationId xmlns:a16="http://schemas.microsoft.com/office/drawing/2014/main" xmlns="" id="{5BE47643-A6A4-4BA3-B2E3-D59C5300AEB4}"/>
              </a:ext>
            </a:extLst>
          </p:cNvPr>
          <p:cNvSpPr/>
          <p:nvPr/>
        </p:nvSpPr>
        <p:spPr>
          <a:xfrm>
            <a:off x="0" y="6738151"/>
            <a:ext cx="12192000" cy="136154"/>
          </a:xfrm>
          <a:prstGeom prst="round1Rect">
            <a:avLst>
              <a:gd name="adj" fmla="val 0"/>
            </a:avLst>
          </a:prstGeom>
          <a:solidFill>
            <a:srgbClr val="48A9F8"/>
          </a:solidFill>
          <a:ln>
            <a:noFill/>
          </a:ln>
          <a:effectLst>
            <a:outerShdw blurRad="215900" dist="101600" dir="16200000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4489449" y="1040007"/>
            <a:ext cx="3187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/>
              <a:t>일정 소화 시 특이 사항</a:t>
            </a:r>
            <a:endParaRPr lang="en-US" altLang="ko-KR" b="1" dirty="0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xmlns="" id="{6ACE985A-B3A6-4623-8612-6EE83CB98CC5}"/>
              </a:ext>
            </a:extLst>
          </p:cNvPr>
          <p:cNvSpPr/>
          <p:nvPr/>
        </p:nvSpPr>
        <p:spPr>
          <a:xfrm>
            <a:off x="4902200" y="2195648"/>
            <a:ext cx="2387600" cy="1804353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dirty="0" smtClean="0">
                <a:solidFill>
                  <a:prstClr val="white"/>
                </a:solidFill>
              </a:rPr>
              <a:t>원활한 개발을 위해서 </a:t>
            </a:r>
            <a:r>
              <a:rPr lang="ko-KR" altLang="en-US" dirty="0" err="1" smtClean="0">
                <a:solidFill>
                  <a:prstClr val="white"/>
                </a:solidFill>
              </a:rPr>
              <a:t>페이즈</a:t>
            </a:r>
            <a:r>
              <a:rPr lang="en-US" altLang="ko-KR" dirty="0" smtClean="0">
                <a:solidFill>
                  <a:prstClr val="white"/>
                </a:solidFill>
              </a:rPr>
              <a:t>1 </a:t>
            </a:r>
            <a:r>
              <a:rPr lang="ko-KR" altLang="en-US" dirty="0" smtClean="0">
                <a:solidFill>
                  <a:prstClr val="white"/>
                </a:solidFill>
              </a:rPr>
              <a:t>진행 시 샘플코드 제작을 </a:t>
            </a:r>
            <a:endParaRPr lang="en-US" altLang="ko-KR" dirty="0" smtClean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ko-KR" altLang="en-US" dirty="0" smtClean="0">
                <a:solidFill>
                  <a:prstClr val="white"/>
                </a:solidFill>
              </a:rPr>
              <a:t>결정</a:t>
            </a:r>
            <a:endParaRPr lang="ko-KR" altLang="en-US" dirty="0">
              <a:solidFill>
                <a:prstClr val="white"/>
              </a:solidFill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xmlns="" id="{C93F9CEB-8DC0-4342-A9C0-C379539940B1}"/>
              </a:ext>
            </a:extLst>
          </p:cNvPr>
          <p:cNvSpPr/>
          <p:nvPr/>
        </p:nvSpPr>
        <p:spPr>
          <a:xfrm>
            <a:off x="8085691" y="3314649"/>
            <a:ext cx="2387600" cy="1799725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dirty="0" smtClean="0">
                <a:solidFill>
                  <a:prstClr val="white"/>
                </a:solidFill>
              </a:rPr>
              <a:t>수정</a:t>
            </a:r>
            <a:r>
              <a:rPr lang="en-US" altLang="ko-KR" dirty="0" smtClean="0">
                <a:solidFill>
                  <a:prstClr val="white"/>
                </a:solidFill>
              </a:rPr>
              <a:t>, </a:t>
            </a:r>
            <a:r>
              <a:rPr lang="ko-KR" altLang="en-US" dirty="0" smtClean="0">
                <a:solidFill>
                  <a:prstClr val="white"/>
                </a:solidFill>
              </a:rPr>
              <a:t>삭제</a:t>
            </a:r>
            <a:r>
              <a:rPr lang="en-US" altLang="ko-KR" dirty="0" smtClean="0">
                <a:solidFill>
                  <a:prstClr val="white"/>
                </a:solidFill>
              </a:rPr>
              <a:t>, </a:t>
            </a:r>
            <a:r>
              <a:rPr lang="ko-KR" altLang="en-US" dirty="0" smtClean="0">
                <a:solidFill>
                  <a:prstClr val="white"/>
                </a:solidFill>
              </a:rPr>
              <a:t>조회</a:t>
            </a:r>
            <a:r>
              <a:rPr lang="en-US" altLang="ko-KR" dirty="0" smtClean="0">
                <a:solidFill>
                  <a:prstClr val="white"/>
                </a:solidFill>
              </a:rPr>
              <a:t>, </a:t>
            </a:r>
            <a:r>
              <a:rPr lang="ko-KR" altLang="en-US" dirty="0" smtClean="0">
                <a:solidFill>
                  <a:prstClr val="white"/>
                </a:solidFill>
              </a:rPr>
              <a:t>등록 기능과 팝업을 이용하는 방법에 대한 샘플코드 배포</a:t>
            </a:r>
            <a:endParaRPr lang="ko-KR" altLang="en-US" dirty="0">
              <a:solidFill>
                <a:prstClr val="white"/>
              </a:solidFill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xmlns="" id="{5154FC87-1A98-47A5-BF4F-449EEEFEE2DC}"/>
              </a:ext>
            </a:extLst>
          </p:cNvPr>
          <p:cNvSpPr/>
          <p:nvPr/>
        </p:nvSpPr>
        <p:spPr>
          <a:xfrm>
            <a:off x="4902200" y="4485363"/>
            <a:ext cx="2387600" cy="1799725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dirty="0" smtClean="0">
                <a:solidFill>
                  <a:prstClr val="white"/>
                </a:solidFill>
              </a:rPr>
              <a:t>샘플코드 참조 결과 개발시간 단축과 더불어 코드의 중복</a:t>
            </a:r>
            <a:endParaRPr lang="en-US" altLang="ko-KR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ko-KR" altLang="en-US" dirty="0" smtClean="0">
                <a:solidFill>
                  <a:prstClr val="white"/>
                </a:solidFill>
              </a:rPr>
              <a:t>사용을 줄임</a:t>
            </a:r>
            <a:endParaRPr lang="en-US" altLang="ko-KR" dirty="0">
              <a:solidFill>
                <a:prstClr val="white"/>
              </a:solidFill>
            </a:endParaRP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xmlns="" id="{4EB6DF80-9576-4A2B-8D10-E6691EDD0C11}"/>
              </a:ext>
            </a:extLst>
          </p:cNvPr>
          <p:cNvSpPr/>
          <p:nvPr/>
        </p:nvSpPr>
        <p:spPr>
          <a:xfrm>
            <a:off x="1676052" y="3310020"/>
            <a:ext cx="2387600" cy="1804352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dirty="0" smtClean="0">
                <a:solidFill>
                  <a:prstClr val="white"/>
                </a:solidFill>
              </a:rPr>
              <a:t>팀원들 간에 개발 </a:t>
            </a:r>
            <a:r>
              <a:rPr lang="ko-KR" altLang="en-US" dirty="0" err="1" smtClean="0">
                <a:solidFill>
                  <a:prstClr val="white"/>
                </a:solidFill>
              </a:rPr>
              <a:t>시실력</a:t>
            </a:r>
            <a:r>
              <a:rPr lang="ko-KR" altLang="en-US" dirty="0" smtClean="0">
                <a:solidFill>
                  <a:prstClr val="white"/>
                </a:solidFill>
              </a:rPr>
              <a:t> 차이가 존재</a:t>
            </a:r>
            <a:endParaRPr lang="en-US" altLang="ko-KR" dirty="0" smtClean="0">
              <a:solidFill>
                <a:prstClr val="white"/>
              </a:solidFill>
            </a:endParaRPr>
          </a:p>
        </p:txBody>
      </p:sp>
      <p:sp>
        <p:nvSpPr>
          <p:cNvPr id="20" name="사각형: 둥근 모서리 82">
            <a:extLst>
              <a:ext uri="{FF2B5EF4-FFF2-40B4-BE49-F238E27FC236}">
                <a16:creationId xmlns:a16="http://schemas.microsoft.com/office/drawing/2014/main" xmlns="" id="{648EBF44-D3B5-4F36-B0F9-12A1A35D18EB}"/>
              </a:ext>
            </a:extLst>
          </p:cNvPr>
          <p:cNvSpPr/>
          <p:nvPr/>
        </p:nvSpPr>
        <p:spPr>
          <a:xfrm>
            <a:off x="837505" y="605211"/>
            <a:ext cx="2908001" cy="483438"/>
          </a:xfrm>
          <a:prstGeom prst="roundRect">
            <a:avLst>
              <a:gd name="adj" fmla="val 50000"/>
            </a:avLst>
          </a:prstGeom>
          <a:solidFill>
            <a:srgbClr val="1986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>
              <a:defRPr/>
            </a:pPr>
            <a:r>
              <a:rPr lang="en-US" altLang="ko-KR" sz="1600" b="1" dirty="0">
                <a:solidFill>
                  <a:prstClr val="white"/>
                </a:solidFill>
              </a:rPr>
              <a:t> </a:t>
            </a:r>
            <a:r>
              <a:rPr lang="ko-KR" altLang="en-US" sz="1600" b="1" dirty="0">
                <a:solidFill>
                  <a:prstClr val="white"/>
                </a:solidFill>
              </a:rPr>
              <a:t>개발 일정 및 환경</a:t>
            </a:r>
            <a:endParaRPr lang="en-US" altLang="ko-KR" sz="1600" b="1" dirty="0">
              <a:solidFill>
                <a:prstClr val="white"/>
              </a:solidFill>
            </a:endParaRPr>
          </a:p>
        </p:txBody>
      </p:sp>
      <p:sp>
        <p:nvSpPr>
          <p:cNvPr id="22" name="타원 21">
            <a:extLst>
              <a:ext uri="{FF2B5EF4-FFF2-40B4-BE49-F238E27FC236}">
                <a16:creationId xmlns:a16="http://schemas.microsoft.com/office/drawing/2014/main" xmlns="" id="{B53EA6B3-493B-45BB-BCE4-BE564272C2CD}"/>
              </a:ext>
            </a:extLst>
          </p:cNvPr>
          <p:cNvSpPr/>
          <p:nvPr/>
        </p:nvSpPr>
        <p:spPr>
          <a:xfrm>
            <a:off x="959575" y="646875"/>
            <a:ext cx="333288" cy="40011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accent1"/>
                </a:solidFill>
              </a:rPr>
              <a:t>2</a:t>
            </a:r>
            <a:endParaRPr lang="ko-KR" altLang="en-US" sz="2000" b="1" dirty="0">
              <a:solidFill>
                <a:schemeClr val="accent1"/>
              </a:solidFill>
            </a:endParaRPr>
          </a:p>
        </p:txBody>
      </p:sp>
      <p:sp>
        <p:nvSpPr>
          <p:cNvPr id="23" name="화살표: 오른쪽 22">
            <a:extLst>
              <a:ext uri="{FF2B5EF4-FFF2-40B4-BE49-F238E27FC236}">
                <a16:creationId xmlns:a16="http://schemas.microsoft.com/office/drawing/2014/main" xmlns="" id="{BBC66541-BDCD-47C7-B320-1A611C7149E7}"/>
              </a:ext>
            </a:extLst>
          </p:cNvPr>
          <p:cNvSpPr/>
          <p:nvPr/>
        </p:nvSpPr>
        <p:spPr>
          <a:xfrm rot="19656000">
            <a:off x="4245605" y="2901083"/>
            <a:ext cx="434679" cy="295275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30" name="화살표: 오른쪽 29">
            <a:extLst>
              <a:ext uri="{FF2B5EF4-FFF2-40B4-BE49-F238E27FC236}">
                <a16:creationId xmlns:a16="http://schemas.microsoft.com/office/drawing/2014/main" xmlns="" id="{BC35D225-1512-430A-8444-47156EB2AA66}"/>
              </a:ext>
            </a:extLst>
          </p:cNvPr>
          <p:cNvSpPr/>
          <p:nvPr/>
        </p:nvSpPr>
        <p:spPr>
          <a:xfrm rot="2326267">
            <a:off x="7499342" y="2911178"/>
            <a:ext cx="434679" cy="295275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31" name="화살표: 오른쪽 30">
            <a:extLst>
              <a:ext uri="{FF2B5EF4-FFF2-40B4-BE49-F238E27FC236}">
                <a16:creationId xmlns:a16="http://schemas.microsoft.com/office/drawing/2014/main" xmlns="" id="{51C66359-0F18-4EA9-B70F-D41F5EAFDDF5}"/>
              </a:ext>
            </a:extLst>
          </p:cNvPr>
          <p:cNvSpPr/>
          <p:nvPr/>
        </p:nvSpPr>
        <p:spPr>
          <a:xfrm rot="8201949">
            <a:off x="7499342" y="4986380"/>
            <a:ext cx="434679" cy="295275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332344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5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30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350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3" grpId="0" animBg="1"/>
      <p:bldP spid="14" grpId="0" animBg="1"/>
      <p:bldP spid="23" grpId="0" animBg="1"/>
      <p:bldP spid="30" grpId="0" animBg="1"/>
      <p:bldP spid="31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:a16="http://schemas.microsoft.com/office/drawing/2014/main" xmlns="" id="{FC289580-F6A3-4A08-A82D-E4CB675EF739}"/>
              </a:ext>
            </a:extLst>
          </p:cNvPr>
          <p:cNvSpPr/>
          <p:nvPr/>
        </p:nvSpPr>
        <p:spPr>
          <a:xfrm>
            <a:off x="1394558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rgbClr val="57A7E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xmlns="" id="{6CC0F4B8-DF2A-4BDD-8CC2-413E22699607}"/>
              </a:ext>
            </a:extLst>
          </p:cNvPr>
          <p:cNvSpPr/>
          <p:nvPr/>
        </p:nvSpPr>
        <p:spPr>
          <a:xfrm>
            <a:off x="837505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위쪽 모서리 10">
            <a:extLst>
              <a:ext uri="{FF2B5EF4-FFF2-40B4-BE49-F238E27FC236}">
                <a16:creationId xmlns:a16="http://schemas.microsoft.com/office/drawing/2014/main" xmlns="" id="{269DC61A-0A83-4026-BC8E-E8562FBBA64D}"/>
              </a:ext>
            </a:extLst>
          </p:cNvPr>
          <p:cNvSpPr/>
          <p:nvPr/>
        </p:nvSpPr>
        <p:spPr>
          <a:xfrm>
            <a:off x="329955" y="520794"/>
            <a:ext cx="11532091" cy="6337206"/>
          </a:xfrm>
          <a:prstGeom prst="round2SameRect">
            <a:avLst>
              <a:gd name="adj1" fmla="val 2098"/>
              <a:gd name="adj2" fmla="val 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" name="사각형: 둥근 한쪽 모서리 7">
            <a:extLst>
              <a:ext uri="{FF2B5EF4-FFF2-40B4-BE49-F238E27FC236}">
                <a16:creationId xmlns:a16="http://schemas.microsoft.com/office/drawing/2014/main" xmlns="" id="{5BE47643-A6A4-4BA3-B2E3-D59C5300AEB4}"/>
              </a:ext>
            </a:extLst>
          </p:cNvPr>
          <p:cNvSpPr/>
          <p:nvPr/>
        </p:nvSpPr>
        <p:spPr>
          <a:xfrm>
            <a:off x="0" y="6738151"/>
            <a:ext cx="12192000" cy="136154"/>
          </a:xfrm>
          <a:prstGeom prst="round1Rect">
            <a:avLst>
              <a:gd name="adj" fmla="val 0"/>
            </a:avLst>
          </a:prstGeom>
          <a:solidFill>
            <a:srgbClr val="48A9F8"/>
          </a:solidFill>
          <a:ln>
            <a:noFill/>
          </a:ln>
          <a:effectLst>
            <a:outerShdw blurRad="215900" dist="101600" dir="16200000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4489449" y="1040007"/>
            <a:ext cx="3187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/>
              <a:t>일정 소화 시 특이 사항</a:t>
            </a:r>
            <a:endParaRPr lang="en-US" altLang="ko-KR" b="1" dirty="0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xmlns="" id="{6ACE985A-B3A6-4623-8612-6EE83CB98CC5}"/>
              </a:ext>
            </a:extLst>
          </p:cNvPr>
          <p:cNvSpPr/>
          <p:nvPr/>
        </p:nvSpPr>
        <p:spPr>
          <a:xfrm>
            <a:off x="4902200" y="2195648"/>
            <a:ext cx="2387600" cy="1804353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참고한 </a:t>
            </a:r>
            <a:r>
              <a:rPr lang="en-US" altLang="ko-KR" dirty="0">
                <a:solidFill>
                  <a:prstClr val="white"/>
                </a:solidFill>
              </a:rPr>
              <a:t>ERP </a:t>
            </a:r>
            <a:r>
              <a:rPr lang="ko-KR" altLang="en-US" dirty="0">
                <a:solidFill>
                  <a:prstClr val="white"/>
                </a:solidFill>
              </a:rPr>
              <a:t>프로그램인 </a:t>
            </a:r>
            <a:r>
              <a:rPr lang="ko-KR" altLang="en-US" dirty="0" err="1">
                <a:solidFill>
                  <a:prstClr val="white"/>
                </a:solidFill>
              </a:rPr>
              <a:t>아이큐브에서</a:t>
            </a:r>
            <a:r>
              <a:rPr lang="ko-KR" altLang="en-US" dirty="0">
                <a:solidFill>
                  <a:prstClr val="white"/>
                </a:solidFill>
              </a:rPr>
              <a:t> </a:t>
            </a:r>
            <a:r>
              <a:rPr lang="ko-KR" altLang="en-US" dirty="0" smtClean="0">
                <a:solidFill>
                  <a:prstClr val="white"/>
                </a:solidFill>
              </a:rPr>
              <a:t>필요 </a:t>
            </a:r>
            <a:r>
              <a:rPr lang="ko-KR" altLang="en-US" dirty="0">
                <a:solidFill>
                  <a:prstClr val="white"/>
                </a:solidFill>
              </a:rPr>
              <a:t>없는 부분을 </a:t>
            </a:r>
            <a:r>
              <a:rPr lang="ko-KR" altLang="en-US" dirty="0" smtClean="0">
                <a:solidFill>
                  <a:prstClr val="white"/>
                </a:solidFill>
              </a:rPr>
              <a:t>추려 </a:t>
            </a:r>
            <a:r>
              <a:rPr lang="ko-KR" altLang="en-US" dirty="0">
                <a:solidFill>
                  <a:prstClr val="white"/>
                </a:solidFill>
              </a:rPr>
              <a:t>내는 작업 선행</a:t>
            </a: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xmlns="" id="{C93F9CEB-8DC0-4342-A9C0-C379539940B1}"/>
              </a:ext>
            </a:extLst>
          </p:cNvPr>
          <p:cNvSpPr/>
          <p:nvPr/>
        </p:nvSpPr>
        <p:spPr>
          <a:xfrm>
            <a:off x="8085691" y="3314649"/>
            <a:ext cx="2387600" cy="1799725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en-US" altLang="ko-KR" dirty="0" err="1">
                <a:solidFill>
                  <a:prstClr val="white"/>
                </a:solidFill>
              </a:rPr>
              <a:t>DataBase</a:t>
            </a:r>
            <a:r>
              <a:rPr lang="ko-KR" altLang="en-US" dirty="0">
                <a:solidFill>
                  <a:prstClr val="white"/>
                </a:solidFill>
              </a:rPr>
              <a:t>가 방대하게 구성되어 있어 </a:t>
            </a:r>
            <a:r>
              <a:rPr lang="ko-KR" altLang="en-US" dirty="0" err="1">
                <a:solidFill>
                  <a:prstClr val="white"/>
                </a:solidFill>
              </a:rPr>
              <a:t>설계시</a:t>
            </a:r>
            <a:r>
              <a:rPr lang="ko-KR" altLang="en-US" dirty="0">
                <a:solidFill>
                  <a:prstClr val="white"/>
                </a:solidFill>
              </a:rPr>
              <a:t> 신중을 필요로 했음</a:t>
            </a: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xmlns="" id="{5154FC87-1A98-47A5-BF4F-449EEEFEE2DC}"/>
              </a:ext>
            </a:extLst>
          </p:cNvPr>
          <p:cNvSpPr/>
          <p:nvPr/>
        </p:nvSpPr>
        <p:spPr>
          <a:xfrm>
            <a:off x="4902200" y="4485363"/>
            <a:ext cx="2387600" cy="1799725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endParaRPr lang="en-US" altLang="ko-KR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en-US" altLang="ko-KR" dirty="0">
                <a:solidFill>
                  <a:prstClr val="white"/>
                </a:solidFill>
              </a:rPr>
              <a:t>UI</a:t>
            </a:r>
            <a:r>
              <a:rPr lang="ko-KR" altLang="en-US" dirty="0">
                <a:solidFill>
                  <a:prstClr val="white"/>
                </a:solidFill>
              </a:rPr>
              <a:t>와 </a:t>
            </a:r>
            <a:r>
              <a:rPr lang="en-US" altLang="ko-KR" dirty="0">
                <a:solidFill>
                  <a:prstClr val="white"/>
                </a:solidFill>
              </a:rPr>
              <a:t>DB</a:t>
            </a:r>
            <a:r>
              <a:rPr lang="ko-KR" altLang="en-US" dirty="0">
                <a:solidFill>
                  <a:prstClr val="white"/>
                </a:solidFill>
              </a:rPr>
              <a:t>의 수정이 </a:t>
            </a:r>
            <a:endParaRPr lang="en-US" altLang="ko-KR" dirty="0" smtClean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ko-KR" altLang="en-US" dirty="0" smtClean="0">
                <a:solidFill>
                  <a:prstClr val="white"/>
                </a:solidFill>
              </a:rPr>
              <a:t>빈번하여 </a:t>
            </a:r>
            <a:r>
              <a:rPr lang="ko-KR" altLang="en-US" dirty="0">
                <a:solidFill>
                  <a:prstClr val="white"/>
                </a:solidFill>
              </a:rPr>
              <a:t>주의를 </a:t>
            </a:r>
            <a:r>
              <a:rPr lang="ko-KR" altLang="en-US" dirty="0" smtClean="0">
                <a:solidFill>
                  <a:prstClr val="white"/>
                </a:solidFill>
              </a:rPr>
              <a:t>요하였음</a:t>
            </a:r>
            <a:endParaRPr lang="ko-KR" altLang="en-US" dirty="0">
              <a:solidFill>
                <a:prstClr val="white"/>
              </a:solidFill>
            </a:endParaRPr>
          </a:p>
          <a:p>
            <a:pPr algn="ctr"/>
            <a:endParaRPr lang="ko-KR" altLang="en-US" dirty="0">
              <a:solidFill>
                <a:prstClr val="white"/>
              </a:solidFill>
            </a:endParaRP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xmlns="" id="{4EB6DF80-9576-4A2B-8D10-E6691EDD0C11}"/>
              </a:ext>
            </a:extLst>
          </p:cNvPr>
          <p:cNvSpPr/>
          <p:nvPr/>
        </p:nvSpPr>
        <p:spPr>
          <a:xfrm>
            <a:off x="1676052" y="3310020"/>
            <a:ext cx="2387600" cy="1804352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en-US" altLang="ko-KR" dirty="0">
                <a:solidFill>
                  <a:prstClr val="white"/>
                </a:solidFill>
              </a:rPr>
              <a:t>MES</a:t>
            </a:r>
            <a:r>
              <a:rPr lang="ko-KR" altLang="en-US" dirty="0">
                <a:solidFill>
                  <a:prstClr val="white"/>
                </a:solidFill>
              </a:rPr>
              <a:t>를 처음 접해본 경우가 대부분 이라 선행 학습이 필요했음</a:t>
            </a:r>
            <a:endParaRPr lang="en-US" altLang="ko-KR" dirty="0">
              <a:solidFill>
                <a:prstClr val="white"/>
              </a:solidFill>
            </a:endParaRPr>
          </a:p>
        </p:txBody>
      </p:sp>
      <p:sp>
        <p:nvSpPr>
          <p:cNvPr id="20" name="사각형: 둥근 모서리 82">
            <a:extLst>
              <a:ext uri="{FF2B5EF4-FFF2-40B4-BE49-F238E27FC236}">
                <a16:creationId xmlns:a16="http://schemas.microsoft.com/office/drawing/2014/main" xmlns="" id="{648EBF44-D3B5-4F36-B0F9-12A1A35D18EB}"/>
              </a:ext>
            </a:extLst>
          </p:cNvPr>
          <p:cNvSpPr/>
          <p:nvPr/>
        </p:nvSpPr>
        <p:spPr>
          <a:xfrm>
            <a:off x="837505" y="605211"/>
            <a:ext cx="2908001" cy="483438"/>
          </a:xfrm>
          <a:prstGeom prst="roundRect">
            <a:avLst>
              <a:gd name="adj" fmla="val 50000"/>
            </a:avLst>
          </a:prstGeom>
          <a:solidFill>
            <a:srgbClr val="1986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>
              <a:defRPr/>
            </a:pPr>
            <a:r>
              <a:rPr lang="en-US" altLang="ko-KR" sz="1600" b="1" dirty="0">
                <a:solidFill>
                  <a:prstClr val="white"/>
                </a:solidFill>
              </a:rPr>
              <a:t> </a:t>
            </a:r>
            <a:r>
              <a:rPr lang="ko-KR" altLang="en-US" sz="1600" b="1" dirty="0">
                <a:solidFill>
                  <a:prstClr val="white"/>
                </a:solidFill>
              </a:rPr>
              <a:t>개발 일정 및 환경</a:t>
            </a:r>
            <a:endParaRPr lang="en-US" altLang="ko-KR" sz="1600" b="1" dirty="0">
              <a:solidFill>
                <a:prstClr val="white"/>
              </a:solidFill>
            </a:endParaRPr>
          </a:p>
        </p:txBody>
      </p:sp>
      <p:sp>
        <p:nvSpPr>
          <p:cNvPr id="22" name="타원 21">
            <a:extLst>
              <a:ext uri="{FF2B5EF4-FFF2-40B4-BE49-F238E27FC236}">
                <a16:creationId xmlns:a16="http://schemas.microsoft.com/office/drawing/2014/main" xmlns="" id="{B53EA6B3-493B-45BB-BCE4-BE564272C2CD}"/>
              </a:ext>
            </a:extLst>
          </p:cNvPr>
          <p:cNvSpPr/>
          <p:nvPr/>
        </p:nvSpPr>
        <p:spPr>
          <a:xfrm>
            <a:off x="959575" y="646875"/>
            <a:ext cx="333288" cy="40011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accent1"/>
                </a:solidFill>
              </a:rPr>
              <a:t>2</a:t>
            </a:r>
            <a:endParaRPr lang="ko-KR" altLang="en-US" sz="2000" b="1" dirty="0">
              <a:solidFill>
                <a:schemeClr val="accent1"/>
              </a:solidFill>
            </a:endParaRPr>
          </a:p>
        </p:txBody>
      </p:sp>
      <p:sp>
        <p:nvSpPr>
          <p:cNvPr id="23" name="화살표: 오른쪽 22">
            <a:extLst>
              <a:ext uri="{FF2B5EF4-FFF2-40B4-BE49-F238E27FC236}">
                <a16:creationId xmlns:a16="http://schemas.microsoft.com/office/drawing/2014/main" xmlns="" id="{BBC66541-BDCD-47C7-B320-1A611C7149E7}"/>
              </a:ext>
            </a:extLst>
          </p:cNvPr>
          <p:cNvSpPr/>
          <p:nvPr/>
        </p:nvSpPr>
        <p:spPr>
          <a:xfrm rot="19656000">
            <a:off x="4245605" y="2901083"/>
            <a:ext cx="434679" cy="295275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30" name="화살표: 오른쪽 29">
            <a:extLst>
              <a:ext uri="{FF2B5EF4-FFF2-40B4-BE49-F238E27FC236}">
                <a16:creationId xmlns:a16="http://schemas.microsoft.com/office/drawing/2014/main" xmlns="" id="{BC35D225-1512-430A-8444-47156EB2AA66}"/>
              </a:ext>
            </a:extLst>
          </p:cNvPr>
          <p:cNvSpPr/>
          <p:nvPr/>
        </p:nvSpPr>
        <p:spPr>
          <a:xfrm rot="2326267">
            <a:off x="7499342" y="2911178"/>
            <a:ext cx="434679" cy="295275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31" name="화살표: 오른쪽 30">
            <a:extLst>
              <a:ext uri="{FF2B5EF4-FFF2-40B4-BE49-F238E27FC236}">
                <a16:creationId xmlns:a16="http://schemas.microsoft.com/office/drawing/2014/main" xmlns="" id="{51C66359-0F18-4EA9-B70F-D41F5EAFDDF5}"/>
              </a:ext>
            </a:extLst>
          </p:cNvPr>
          <p:cNvSpPr/>
          <p:nvPr/>
        </p:nvSpPr>
        <p:spPr>
          <a:xfrm rot="8201949">
            <a:off x="7499342" y="4986380"/>
            <a:ext cx="434679" cy="295275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0981154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5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30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350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3" grpId="0" animBg="1"/>
      <p:bldP spid="14" grpId="0" animBg="1"/>
      <p:bldP spid="23" grpId="0" animBg="1"/>
      <p:bldP spid="30" grpId="0" animBg="1"/>
      <p:bldP spid="31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:a16="http://schemas.microsoft.com/office/drawing/2014/main" xmlns="" id="{FC289580-F6A3-4A08-A82D-E4CB675EF739}"/>
              </a:ext>
            </a:extLst>
          </p:cNvPr>
          <p:cNvSpPr/>
          <p:nvPr/>
        </p:nvSpPr>
        <p:spPr>
          <a:xfrm>
            <a:off x="1394558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rgbClr val="57A7E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xmlns="" id="{6CC0F4B8-DF2A-4BDD-8CC2-413E22699607}"/>
              </a:ext>
            </a:extLst>
          </p:cNvPr>
          <p:cNvSpPr/>
          <p:nvPr/>
        </p:nvSpPr>
        <p:spPr>
          <a:xfrm>
            <a:off x="837505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위쪽 모서리 10">
            <a:extLst>
              <a:ext uri="{FF2B5EF4-FFF2-40B4-BE49-F238E27FC236}">
                <a16:creationId xmlns:a16="http://schemas.microsoft.com/office/drawing/2014/main" xmlns="" id="{269DC61A-0A83-4026-BC8E-E8562FBBA64D}"/>
              </a:ext>
            </a:extLst>
          </p:cNvPr>
          <p:cNvSpPr/>
          <p:nvPr/>
        </p:nvSpPr>
        <p:spPr>
          <a:xfrm>
            <a:off x="329955" y="520794"/>
            <a:ext cx="11532091" cy="6337206"/>
          </a:xfrm>
          <a:prstGeom prst="round2SameRect">
            <a:avLst>
              <a:gd name="adj1" fmla="val 2098"/>
              <a:gd name="adj2" fmla="val 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" name="사각형: 둥근 한쪽 모서리 7">
            <a:extLst>
              <a:ext uri="{FF2B5EF4-FFF2-40B4-BE49-F238E27FC236}">
                <a16:creationId xmlns:a16="http://schemas.microsoft.com/office/drawing/2014/main" xmlns="" id="{5BE47643-A6A4-4BA3-B2E3-D59C5300AEB4}"/>
              </a:ext>
            </a:extLst>
          </p:cNvPr>
          <p:cNvSpPr/>
          <p:nvPr/>
        </p:nvSpPr>
        <p:spPr>
          <a:xfrm>
            <a:off x="0" y="6738151"/>
            <a:ext cx="12192000" cy="136154"/>
          </a:xfrm>
          <a:prstGeom prst="round1Rect">
            <a:avLst>
              <a:gd name="adj" fmla="val 0"/>
            </a:avLst>
          </a:prstGeom>
          <a:solidFill>
            <a:srgbClr val="48A9F8"/>
          </a:solidFill>
          <a:ln>
            <a:noFill/>
          </a:ln>
          <a:effectLst>
            <a:outerShdw blurRad="215900" dist="101600" dir="16200000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3" name="사각형: 둥근 모서리 82">
            <a:extLst>
              <a:ext uri="{FF2B5EF4-FFF2-40B4-BE49-F238E27FC236}">
                <a16:creationId xmlns:a16="http://schemas.microsoft.com/office/drawing/2014/main" xmlns="" id="{F2C12751-E39E-4537-A090-5A4EF52F0ECB}"/>
              </a:ext>
            </a:extLst>
          </p:cNvPr>
          <p:cNvSpPr/>
          <p:nvPr/>
        </p:nvSpPr>
        <p:spPr>
          <a:xfrm>
            <a:off x="837505" y="605211"/>
            <a:ext cx="2908001" cy="483438"/>
          </a:xfrm>
          <a:prstGeom prst="roundRect">
            <a:avLst>
              <a:gd name="adj" fmla="val 50000"/>
            </a:avLst>
          </a:prstGeom>
          <a:solidFill>
            <a:srgbClr val="1986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>
              <a:defRPr/>
            </a:pPr>
            <a:r>
              <a:rPr lang="en-US" altLang="ko-KR" sz="1600" b="1" dirty="0">
                <a:solidFill>
                  <a:prstClr val="white"/>
                </a:solidFill>
              </a:rPr>
              <a:t> </a:t>
            </a:r>
            <a:r>
              <a:rPr lang="ko-KR" altLang="en-US" sz="1600" b="1" dirty="0">
                <a:solidFill>
                  <a:prstClr val="white"/>
                </a:solidFill>
              </a:rPr>
              <a:t>개발 일정 및 환경</a:t>
            </a:r>
            <a:endParaRPr lang="en-US" altLang="ko-KR" sz="1600" b="1" dirty="0">
              <a:solidFill>
                <a:prstClr val="white"/>
              </a:solidFill>
            </a:endParaRPr>
          </a:p>
        </p:txBody>
      </p:sp>
      <p:sp>
        <p:nvSpPr>
          <p:cNvPr id="24" name="타원 23">
            <a:extLst>
              <a:ext uri="{FF2B5EF4-FFF2-40B4-BE49-F238E27FC236}">
                <a16:creationId xmlns:a16="http://schemas.microsoft.com/office/drawing/2014/main" xmlns="" id="{0DC5588D-7D35-46B9-829C-3E7A40697C63}"/>
              </a:ext>
            </a:extLst>
          </p:cNvPr>
          <p:cNvSpPr/>
          <p:nvPr/>
        </p:nvSpPr>
        <p:spPr>
          <a:xfrm>
            <a:off x="959575" y="646875"/>
            <a:ext cx="333288" cy="40011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accent1"/>
                </a:solidFill>
              </a:rPr>
              <a:t>2</a:t>
            </a:r>
            <a:endParaRPr lang="ko-KR" altLang="en-US" sz="2000" b="1" dirty="0">
              <a:solidFill>
                <a:schemeClr val="accent1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xmlns="" id="{5BD2D7B8-628F-4C69-836F-844BB5E0C0B1}"/>
              </a:ext>
            </a:extLst>
          </p:cNvPr>
          <p:cNvSpPr txBox="1"/>
          <p:nvPr/>
        </p:nvSpPr>
        <p:spPr>
          <a:xfrm>
            <a:off x="4502149" y="1040006"/>
            <a:ext cx="3187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/>
              <a:t>개발 환경</a:t>
            </a:r>
            <a:endParaRPr lang="en-US" altLang="ko-KR" b="1"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xmlns="" id="{EE06837D-7B6F-40FC-99FB-FC56B743F59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51639" y="2062960"/>
            <a:ext cx="7288719" cy="37008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48570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:a16="http://schemas.microsoft.com/office/drawing/2014/main" xmlns="" id="{FC289580-F6A3-4A08-A82D-E4CB675EF739}"/>
              </a:ext>
            </a:extLst>
          </p:cNvPr>
          <p:cNvSpPr/>
          <p:nvPr/>
        </p:nvSpPr>
        <p:spPr>
          <a:xfrm>
            <a:off x="1394558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rgbClr val="57A7E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xmlns="" id="{6CC0F4B8-DF2A-4BDD-8CC2-413E22699607}"/>
              </a:ext>
            </a:extLst>
          </p:cNvPr>
          <p:cNvSpPr/>
          <p:nvPr/>
        </p:nvSpPr>
        <p:spPr>
          <a:xfrm>
            <a:off x="837505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위쪽 모서리 10">
            <a:extLst>
              <a:ext uri="{FF2B5EF4-FFF2-40B4-BE49-F238E27FC236}">
                <a16:creationId xmlns:a16="http://schemas.microsoft.com/office/drawing/2014/main" xmlns="" id="{269DC61A-0A83-4026-BC8E-E8562FBBA64D}"/>
              </a:ext>
            </a:extLst>
          </p:cNvPr>
          <p:cNvSpPr/>
          <p:nvPr/>
        </p:nvSpPr>
        <p:spPr>
          <a:xfrm>
            <a:off x="329955" y="520794"/>
            <a:ext cx="11532091" cy="6337206"/>
          </a:xfrm>
          <a:prstGeom prst="round2SameRect">
            <a:avLst>
              <a:gd name="adj1" fmla="val 2098"/>
              <a:gd name="adj2" fmla="val 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" name="사각형: 둥근 한쪽 모서리 7">
            <a:extLst>
              <a:ext uri="{FF2B5EF4-FFF2-40B4-BE49-F238E27FC236}">
                <a16:creationId xmlns:a16="http://schemas.microsoft.com/office/drawing/2014/main" xmlns="" id="{5BE47643-A6A4-4BA3-B2E3-D59C5300AEB4}"/>
              </a:ext>
            </a:extLst>
          </p:cNvPr>
          <p:cNvSpPr/>
          <p:nvPr/>
        </p:nvSpPr>
        <p:spPr>
          <a:xfrm>
            <a:off x="0" y="6738151"/>
            <a:ext cx="12192000" cy="136154"/>
          </a:xfrm>
          <a:prstGeom prst="round1Rect">
            <a:avLst>
              <a:gd name="adj" fmla="val 0"/>
            </a:avLst>
          </a:prstGeom>
          <a:solidFill>
            <a:srgbClr val="48A9F8"/>
          </a:solidFill>
          <a:ln>
            <a:noFill/>
          </a:ln>
          <a:effectLst>
            <a:outerShdw blurRad="215900" dist="101600" dir="16200000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3" name="사각형: 둥근 모서리 82">
            <a:extLst>
              <a:ext uri="{FF2B5EF4-FFF2-40B4-BE49-F238E27FC236}">
                <a16:creationId xmlns:a16="http://schemas.microsoft.com/office/drawing/2014/main" xmlns="" id="{F2C12751-E39E-4537-A090-5A4EF52F0ECB}"/>
              </a:ext>
            </a:extLst>
          </p:cNvPr>
          <p:cNvSpPr/>
          <p:nvPr/>
        </p:nvSpPr>
        <p:spPr>
          <a:xfrm>
            <a:off x="837505" y="605211"/>
            <a:ext cx="2908001" cy="483438"/>
          </a:xfrm>
          <a:prstGeom prst="roundRect">
            <a:avLst>
              <a:gd name="adj" fmla="val 50000"/>
            </a:avLst>
          </a:prstGeom>
          <a:solidFill>
            <a:srgbClr val="1986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>
              <a:defRPr/>
            </a:pPr>
            <a:r>
              <a:rPr lang="en-US" altLang="ko-KR" sz="1600" b="1" dirty="0">
                <a:solidFill>
                  <a:prstClr val="white"/>
                </a:solidFill>
              </a:rPr>
              <a:t> </a:t>
            </a:r>
            <a:r>
              <a:rPr lang="ko-KR" altLang="en-US" sz="1600" b="1" dirty="0">
                <a:solidFill>
                  <a:prstClr val="white"/>
                </a:solidFill>
              </a:rPr>
              <a:t>개발 일정 및 환경</a:t>
            </a:r>
            <a:endParaRPr lang="en-US" altLang="ko-KR" sz="1600" b="1" dirty="0">
              <a:solidFill>
                <a:prstClr val="white"/>
              </a:solidFill>
            </a:endParaRPr>
          </a:p>
        </p:txBody>
      </p:sp>
      <p:sp>
        <p:nvSpPr>
          <p:cNvPr id="24" name="타원 23">
            <a:extLst>
              <a:ext uri="{FF2B5EF4-FFF2-40B4-BE49-F238E27FC236}">
                <a16:creationId xmlns:a16="http://schemas.microsoft.com/office/drawing/2014/main" xmlns="" id="{0DC5588D-7D35-46B9-829C-3E7A40697C63}"/>
              </a:ext>
            </a:extLst>
          </p:cNvPr>
          <p:cNvSpPr/>
          <p:nvPr/>
        </p:nvSpPr>
        <p:spPr>
          <a:xfrm>
            <a:off x="959575" y="646875"/>
            <a:ext cx="333288" cy="40011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accent1"/>
                </a:solidFill>
              </a:rPr>
              <a:t>2</a:t>
            </a:r>
            <a:endParaRPr lang="ko-KR" altLang="en-US" sz="2000" b="1" dirty="0">
              <a:solidFill>
                <a:schemeClr val="accent1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xmlns="" id="{5BD2D7B8-628F-4C69-836F-844BB5E0C0B1}"/>
              </a:ext>
            </a:extLst>
          </p:cNvPr>
          <p:cNvSpPr txBox="1"/>
          <p:nvPr/>
        </p:nvSpPr>
        <p:spPr>
          <a:xfrm>
            <a:off x="4502149" y="1040006"/>
            <a:ext cx="3187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/>
              <a:t>개발 환경 특이 사항</a:t>
            </a:r>
            <a:endParaRPr lang="en-US" altLang="ko-KR" b="1" dirty="0"/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xmlns="" id="{F7C7BF6F-A9DC-4B27-A069-6D41E54074A3}"/>
              </a:ext>
            </a:extLst>
          </p:cNvPr>
          <p:cNvSpPr/>
          <p:nvPr/>
        </p:nvSpPr>
        <p:spPr>
          <a:xfrm>
            <a:off x="4902200" y="2195648"/>
            <a:ext cx="2387600" cy="1804353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자바 스프링 프레임워크를 이용하면서 필요한 라이브러리나 흐름을 공부</a:t>
            </a: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xmlns="" id="{C2E66CFB-BCFD-4DAA-9C1E-89C2639BA67B}"/>
              </a:ext>
            </a:extLst>
          </p:cNvPr>
          <p:cNvSpPr/>
          <p:nvPr/>
        </p:nvSpPr>
        <p:spPr>
          <a:xfrm>
            <a:off x="8085691" y="3314649"/>
            <a:ext cx="2387600" cy="1799725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이 후 </a:t>
            </a:r>
            <a:r>
              <a:rPr lang="en-US" altLang="ko-KR" dirty="0">
                <a:solidFill>
                  <a:prstClr val="white"/>
                </a:solidFill>
              </a:rPr>
              <a:t>MVC </a:t>
            </a:r>
            <a:r>
              <a:rPr lang="ko-KR" altLang="en-US" dirty="0">
                <a:solidFill>
                  <a:prstClr val="white"/>
                </a:solidFill>
              </a:rPr>
              <a:t>패턴과 </a:t>
            </a:r>
            <a:r>
              <a:rPr lang="en-US" altLang="ko-KR" dirty="0" err="1">
                <a:solidFill>
                  <a:prstClr val="white"/>
                </a:solidFill>
              </a:rPr>
              <a:t>myBatis</a:t>
            </a:r>
            <a:r>
              <a:rPr lang="en-US" altLang="ko-KR" dirty="0">
                <a:solidFill>
                  <a:prstClr val="white"/>
                </a:solidFill>
              </a:rPr>
              <a:t>, Maven </a:t>
            </a:r>
            <a:r>
              <a:rPr lang="ko-KR" altLang="en-US" dirty="0">
                <a:solidFill>
                  <a:prstClr val="white"/>
                </a:solidFill>
              </a:rPr>
              <a:t>등을 이용하여 개발에 필요한 흐름을 이해</a:t>
            </a: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xmlns="" id="{8D6DD2A5-0551-4E71-9BE6-DAF042A4336D}"/>
              </a:ext>
            </a:extLst>
          </p:cNvPr>
          <p:cNvSpPr/>
          <p:nvPr/>
        </p:nvSpPr>
        <p:spPr>
          <a:xfrm>
            <a:off x="4902200" y="4485361"/>
            <a:ext cx="2387600" cy="2039264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결과적으로 스프링을 사용함으로써 디자인패턴</a:t>
            </a:r>
            <a:r>
              <a:rPr lang="en-US" altLang="ko-KR" dirty="0">
                <a:solidFill>
                  <a:prstClr val="white"/>
                </a:solidFill>
              </a:rPr>
              <a:t>, </a:t>
            </a:r>
            <a:r>
              <a:rPr lang="ko-KR" altLang="en-US" dirty="0">
                <a:solidFill>
                  <a:prstClr val="white"/>
                </a:solidFill>
              </a:rPr>
              <a:t>라이브러리 등을 사용하여 개발효율 증가</a:t>
            </a:r>
            <a:endParaRPr lang="en-US" altLang="ko-KR" dirty="0">
              <a:solidFill>
                <a:prstClr val="white"/>
              </a:solidFill>
            </a:endParaRP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xmlns="" id="{CD45DBDA-8D45-471A-A59A-11A0AC8F4E0A}"/>
              </a:ext>
            </a:extLst>
          </p:cNvPr>
          <p:cNvSpPr/>
          <p:nvPr/>
        </p:nvSpPr>
        <p:spPr>
          <a:xfrm>
            <a:off x="1676052" y="3310020"/>
            <a:ext cx="2387600" cy="1804352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본 프로젝트 이전 자바 프로젝트를 </a:t>
            </a:r>
            <a:r>
              <a:rPr lang="ko-KR" altLang="en-US" dirty="0" err="1">
                <a:solidFill>
                  <a:prstClr val="white"/>
                </a:solidFill>
              </a:rPr>
              <a:t>진행시</a:t>
            </a:r>
            <a:r>
              <a:rPr lang="ko-KR" altLang="en-US" dirty="0">
                <a:solidFill>
                  <a:prstClr val="white"/>
                </a:solidFill>
              </a:rPr>
              <a:t> 확실한 디자인 패턴이 없었음</a:t>
            </a:r>
            <a:endParaRPr lang="en-US" altLang="ko-KR" dirty="0">
              <a:solidFill>
                <a:prstClr val="white"/>
              </a:solidFill>
            </a:endParaRPr>
          </a:p>
        </p:txBody>
      </p:sp>
      <p:sp>
        <p:nvSpPr>
          <p:cNvPr id="26" name="화살표: 오른쪽 25">
            <a:extLst>
              <a:ext uri="{FF2B5EF4-FFF2-40B4-BE49-F238E27FC236}">
                <a16:creationId xmlns:a16="http://schemas.microsoft.com/office/drawing/2014/main" xmlns="" id="{ED68D973-523C-490F-8C9B-1DBE22867896}"/>
              </a:ext>
            </a:extLst>
          </p:cNvPr>
          <p:cNvSpPr/>
          <p:nvPr/>
        </p:nvSpPr>
        <p:spPr>
          <a:xfrm rot="19656000">
            <a:off x="4245605" y="2901083"/>
            <a:ext cx="434679" cy="295275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27" name="화살표: 오른쪽 26">
            <a:extLst>
              <a:ext uri="{FF2B5EF4-FFF2-40B4-BE49-F238E27FC236}">
                <a16:creationId xmlns:a16="http://schemas.microsoft.com/office/drawing/2014/main" xmlns="" id="{149E73E5-574C-4505-A0F7-475397B3B5D5}"/>
              </a:ext>
            </a:extLst>
          </p:cNvPr>
          <p:cNvSpPr/>
          <p:nvPr/>
        </p:nvSpPr>
        <p:spPr>
          <a:xfrm rot="2326267">
            <a:off x="7499342" y="2911178"/>
            <a:ext cx="434679" cy="295275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28" name="화살표: 오른쪽 27">
            <a:extLst>
              <a:ext uri="{FF2B5EF4-FFF2-40B4-BE49-F238E27FC236}">
                <a16:creationId xmlns:a16="http://schemas.microsoft.com/office/drawing/2014/main" xmlns="" id="{9279620E-0C11-42B8-93CB-609711A23BDA}"/>
              </a:ext>
            </a:extLst>
          </p:cNvPr>
          <p:cNvSpPr/>
          <p:nvPr/>
        </p:nvSpPr>
        <p:spPr>
          <a:xfrm rot="8201949">
            <a:off x="7499342" y="4986380"/>
            <a:ext cx="434679" cy="295275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pic>
        <p:nvPicPr>
          <p:cNvPr id="3074" name="Picture 2" descr="C:\Users\SHY-702-15\Desktop\Git\ERPProject\문서파일보관용\최종문서용\Image\Spring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76052" y="1323976"/>
            <a:ext cx="2387600" cy="17547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030057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5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30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400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4500"/>
                            </p:stCondLst>
                            <p:childTnLst>
                              <p:par>
                                <p:cTn id="2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15" grpId="0" animBg="1"/>
      <p:bldP spid="16" grpId="0" animBg="1"/>
      <p:bldP spid="17" grpId="0" animBg="1"/>
      <p:bldP spid="26" grpId="0" animBg="1"/>
      <p:bldP spid="27" grpId="0" animBg="1"/>
      <p:bldP spid="28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:a16="http://schemas.microsoft.com/office/drawing/2014/main" xmlns="" id="{FC289580-F6A3-4A08-A82D-E4CB675EF739}"/>
              </a:ext>
            </a:extLst>
          </p:cNvPr>
          <p:cNvSpPr/>
          <p:nvPr/>
        </p:nvSpPr>
        <p:spPr>
          <a:xfrm>
            <a:off x="1394558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rgbClr val="57A7E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xmlns="" id="{6CC0F4B8-DF2A-4BDD-8CC2-413E22699607}"/>
              </a:ext>
            </a:extLst>
          </p:cNvPr>
          <p:cNvSpPr/>
          <p:nvPr/>
        </p:nvSpPr>
        <p:spPr>
          <a:xfrm>
            <a:off x="837505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위쪽 모서리 10">
            <a:extLst>
              <a:ext uri="{FF2B5EF4-FFF2-40B4-BE49-F238E27FC236}">
                <a16:creationId xmlns:a16="http://schemas.microsoft.com/office/drawing/2014/main" xmlns="" id="{269DC61A-0A83-4026-BC8E-E8562FBBA64D}"/>
              </a:ext>
            </a:extLst>
          </p:cNvPr>
          <p:cNvSpPr/>
          <p:nvPr/>
        </p:nvSpPr>
        <p:spPr>
          <a:xfrm>
            <a:off x="329955" y="520794"/>
            <a:ext cx="11532091" cy="6337206"/>
          </a:xfrm>
          <a:prstGeom prst="round2SameRect">
            <a:avLst>
              <a:gd name="adj1" fmla="val 2098"/>
              <a:gd name="adj2" fmla="val 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" name="사각형: 둥근 한쪽 모서리 7">
            <a:extLst>
              <a:ext uri="{FF2B5EF4-FFF2-40B4-BE49-F238E27FC236}">
                <a16:creationId xmlns:a16="http://schemas.microsoft.com/office/drawing/2014/main" xmlns="" id="{5BE47643-A6A4-4BA3-B2E3-D59C5300AEB4}"/>
              </a:ext>
            </a:extLst>
          </p:cNvPr>
          <p:cNvSpPr/>
          <p:nvPr/>
        </p:nvSpPr>
        <p:spPr>
          <a:xfrm>
            <a:off x="0" y="6738151"/>
            <a:ext cx="12192000" cy="136154"/>
          </a:xfrm>
          <a:prstGeom prst="round1Rect">
            <a:avLst>
              <a:gd name="adj" fmla="val 0"/>
            </a:avLst>
          </a:prstGeom>
          <a:solidFill>
            <a:srgbClr val="48A9F8"/>
          </a:solidFill>
          <a:ln>
            <a:noFill/>
          </a:ln>
          <a:effectLst>
            <a:outerShdw blurRad="215900" dist="101600" dir="16200000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3" name="사각형: 둥근 모서리 82">
            <a:extLst>
              <a:ext uri="{FF2B5EF4-FFF2-40B4-BE49-F238E27FC236}">
                <a16:creationId xmlns:a16="http://schemas.microsoft.com/office/drawing/2014/main" xmlns="" id="{F2C12751-E39E-4537-A090-5A4EF52F0ECB}"/>
              </a:ext>
            </a:extLst>
          </p:cNvPr>
          <p:cNvSpPr/>
          <p:nvPr/>
        </p:nvSpPr>
        <p:spPr>
          <a:xfrm>
            <a:off x="837505" y="605211"/>
            <a:ext cx="2908001" cy="483438"/>
          </a:xfrm>
          <a:prstGeom prst="roundRect">
            <a:avLst>
              <a:gd name="adj" fmla="val 50000"/>
            </a:avLst>
          </a:prstGeom>
          <a:solidFill>
            <a:srgbClr val="1986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>
              <a:defRPr/>
            </a:pPr>
            <a:r>
              <a:rPr lang="en-US" altLang="ko-KR" sz="1600" b="1" dirty="0">
                <a:solidFill>
                  <a:prstClr val="white"/>
                </a:solidFill>
              </a:rPr>
              <a:t> </a:t>
            </a:r>
            <a:r>
              <a:rPr lang="ko-KR" altLang="en-US" sz="1600" b="1" dirty="0">
                <a:solidFill>
                  <a:prstClr val="white"/>
                </a:solidFill>
              </a:rPr>
              <a:t>개발 일정 및 환경</a:t>
            </a:r>
            <a:endParaRPr lang="en-US" altLang="ko-KR" sz="1600" b="1" dirty="0">
              <a:solidFill>
                <a:prstClr val="white"/>
              </a:solidFill>
            </a:endParaRPr>
          </a:p>
        </p:txBody>
      </p:sp>
      <p:sp>
        <p:nvSpPr>
          <p:cNvPr id="24" name="타원 23">
            <a:extLst>
              <a:ext uri="{FF2B5EF4-FFF2-40B4-BE49-F238E27FC236}">
                <a16:creationId xmlns:a16="http://schemas.microsoft.com/office/drawing/2014/main" xmlns="" id="{0DC5588D-7D35-46B9-829C-3E7A40697C63}"/>
              </a:ext>
            </a:extLst>
          </p:cNvPr>
          <p:cNvSpPr/>
          <p:nvPr/>
        </p:nvSpPr>
        <p:spPr>
          <a:xfrm>
            <a:off x="959575" y="646875"/>
            <a:ext cx="333288" cy="40011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accent1"/>
                </a:solidFill>
              </a:rPr>
              <a:t>2</a:t>
            </a:r>
            <a:endParaRPr lang="ko-KR" altLang="en-US" sz="2000" b="1" dirty="0">
              <a:solidFill>
                <a:schemeClr val="accent1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xmlns="" id="{5BD2D7B8-628F-4C69-836F-844BB5E0C0B1}"/>
              </a:ext>
            </a:extLst>
          </p:cNvPr>
          <p:cNvSpPr txBox="1"/>
          <p:nvPr/>
        </p:nvSpPr>
        <p:spPr>
          <a:xfrm>
            <a:off x="4502149" y="1040006"/>
            <a:ext cx="3187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/>
              <a:t>개발 환경 특이 사항</a:t>
            </a:r>
            <a:endParaRPr lang="en-US" altLang="ko-KR" b="1" dirty="0"/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xmlns="" id="{F7C7BF6F-A9DC-4B27-A069-6D41E54074A3}"/>
              </a:ext>
            </a:extLst>
          </p:cNvPr>
          <p:cNvSpPr/>
          <p:nvPr/>
        </p:nvSpPr>
        <p:spPr>
          <a:xfrm>
            <a:off x="4902200" y="2195648"/>
            <a:ext cx="2387600" cy="1804353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en-US" altLang="ko-KR" dirty="0">
                <a:solidFill>
                  <a:prstClr val="white"/>
                </a:solidFill>
              </a:rPr>
              <a:t>AJAX</a:t>
            </a:r>
            <a:r>
              <a:rPr lang="ko-KR" altLang="en-US" dirty="0">
                <a:solidFill>
                  <a:prstClr val="white"/>
                </a:solidFill>
              </a:rPr>
              <a:t>를 사용하면 보완 할 수 있을 것으로 판단하여 </a:t>
            </a:r>
            <a:r>
              <a:rPr lang="en-US" altLang="ko-KR" dirty="0">
                <a:solidFill>
                  <a:prstClr val="white"/>
                </a:solidFill>
              </a:rPr>
              <a:t>AJAX</a:t>
            </a:r>
            <a:r>
              <a:rPr lang="ko-KR" altLang="en-US" dirty="0">
                <a:solidFill>
                  <a:prstClr val="white"/>
                </a:solidFill>
              </a:rPr>
              <a:t>를 적용</a:t>
            </a: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xmlns="" id="{C2E66CFB-BCFD-4DAA-9C1E-89C2639BA67B}"/>
              </a:ext>
            </a:extLst>
          </p:cNvPr>
          <p:cNvSpPr/>
          <p:nvPr/>
        </p:nvSpPr>
        <p:spPr>
          <a:xfrm>
            <a:off x="8085691" y="3314649"/>
            <a:ext cx="2387600" cy="1799725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기존 팝업을 수정하여 </a:t>
            </a:r>
            <a:r>
              <a:rPr lang="en-US" altLang="ko-KR" dirty="0">
                <a:solidFill>
                  <a:prstClr val="white"/>
                </a:solidFill>
              </a:rPr>
              <a:t>AJAX</a:t>
            </a:r>
            <a:r>
              <a:rPr lang="ko-KR" altLang="en-US" dirty="0">
                <a:solidFill>
                  <a:prstClr val="white"/>
                </a:solidFill>
              </a:rPr>
              <a:t>를 적용한 팝업으로 재구성</a:t>
            </a:r>
            <a:r>
              <a:rPr lang="en-US" altLang="ko-KR" dirty="0">
                <a:solidFill>
                  <a:prstClr val="white"/>
                </a:solidFill>
              </a:rPr>
              <a:t>, </a:t>
            </a:r>
            <a:r>
              <a:rPr lang="ko-KR" altLang="en-US" dirty="0">
                <a:solidFill>
                  <a:prstClr val="white"/>
                </a:solidFill>
              </a:rPr>
              <a:t>전체 메뉴검색에도 적용</a:t>
            </a: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xmlns="" id="{8D6DD2A5-0551-4E71-9BE6-DAF042A4336D}"/>
              </a:ext>
            </a:extLst>
          </p:cNvPr>
          <p:cNvSpPr/>
          <p:nvPr/>
        </p:nvSpPr>
        <p:spPr>
          <a:xfrm>
            <a:off x="4902200" y="4485363"/>
            <a:ext cx="2387600" cy="1799725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검색 시 </a:t>
            </a:r>
            <a:r>
              <a:rPr lang="en-US" altLang="ko-KR" dirty="0">
                <a:solidFill>
                  <a:prstClr val="white"/>
                </a:solidFill>
              </a:rPr>
              <a:t>DB</a:t>
            </a:r>
            <a:r>
              <a:rPr lang="ko-KR" altLang="en-US" dirty="0">
                <a:solidFill>
                  <a:prstClr val="white"/>
                </a:solidFill>
              </a:rPr>
              <a:t>에 저장된 정보를 실시간으로 확인하며 검색가능 하게 되어 효율증가 </a:t>
            </a:r>
            <a:endParaRPr lang="en-US" altLang="ko-KR" dirty="0">
              <a:solidFill>
                <a:prstClr val="white"/>
              </a:solidFill>
            </a:endParaRP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xmlns="" id="{CD45DBDA-8D45-471A-A59A-11A0AC8F4E0A}"/>
              </a:ext>
            </a:extLst>
          </p:cNvPr>
          <p:cNvSpPr/>
          <p:nvPr/>
        </p:nvSpPr>
        <p:spPr>
          <a:xfrm>
            <a:off x="1676052" y="3310020"/>
            <a:ext cx="2387600" cy="1804352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팝업 검색을 활용하여 프로그램을 구성하던 중 검색에 불편함 발견</a:t>
            </a:r>
            <a:endParaRPr lang="en-US" altLang="ko-KR" dirty="0">
              <a:solidFill>
                <a:prstClr val="white"/>
              </a:solidFill>
            </a:endParaRPr>
          </a:p>
        </p:txBody>
      </p:sp>
      <p:sp>
        <p:nvSpPr>
          <p:cNvPr id="26" name="화살표: 오른쪽 25">
            <a:extLst>
              <a:ext uri="{FF2B5EF4-FFF2-40B4-BE49-F238E27FC236}">
                <a16:creationId xmlns:a16="http://schemas.microsoft.com/office/drawing/2014/main" xmlns="" id="{ED68D973-523C-490F-8C9B-1DBE22867896}"/>
              </a:ext>
            </a:extLst>
          </p:cNvPr>
          <p:cNvSpPr/>
          <p:nvPr/>
        </p:nvSpPr>
        <p:spPr>
          <a:xfrm rot="19656000">
            <a:off x="4245605" y="2901083"/>
            <a:ext cx="434679" cy="295275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27" name="화살표: 오른쪽 26">
            <a:extLst>
              <a:ext uri="{FF2B5EF4-FFF2-40B4-BE49-F238E27FC236}">
                <a16:creationId xmlns:a16="http://schemas.microsoft.com/office/drawing/2014/main" xmlns="" id="{149E73E5-574C-4505-A0F7-475397B3B5D5}"/>
              </a:ext>
            </a:extLst>
          </p:cNvPr>
          <p:cNvSpPr/>
          <p:nvPr/>
        </p:nvSpPr>
        <p:spPr>
          <a:xfrm rot="2326267">
            <a:off x="7499342" y="2911178"/>
            <a:ext cx="434679" cy="295275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28" name="화살표: 오른쪽 27">
            <a:extLst>
              <a:ext uri="{FF2B5EF4-FFF2-40B4-BE49-F238E27FC236}">
                <a16:creationId xmlns:a16="http://schemas.microsoft.com/office/drawing/2014/main" xmlns="" id="{9279620E-0C11-42B8-93CB-609711A23BDA}"/>
              </a:ext>
            </a:extLst>
          </p:cNvPr>
          <p:cNvSpPr/>
          <p:nvPr/>
        </p:nvSpPr>
        <p:spPr>
          <a:xfrm rot="8201949">
            <a:off x="7499342" y="4986380"/>
            <a:ext cx="434679" cy="295275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pic>
        <p:nvPicPr>
          <p:cNvPr id="4098" name="Picture 2" descr="C:\Users\SHY-702-15\Desktop\Git\ERPProject\문서파일보관용\최종문서용\Image\ajax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76052" y="1385661"/>
            <a:ext cx="2387600" cy="16630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962832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5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30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400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4500"/>
                            </p:stCondLst>
                            <p:childTnLst>
                              <p:par>
                                <p:cTn id="2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15" grpId="0" animBg="1"/>
      <p:bldP spid="16" grpId="0" animBg="1"/>
      <p:bldP spid="17" grpId="0" animBg="1"/>
      <p:bldP spid="26" grpId="0" animBg="1"/>
      <p:bldP spid="27" grpId="0" animBg="1"/>
      <p:bldP spid="28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:a16="http://schemas.microsoft.com/office/drawing/2014/main" xmlns="" id="{FC289580-F6A3-4A08-A82D-E4CB675EF739}"/>
              </a:ext>
            </a:extLst>
          </p:cNvPr>
          <p:cNvSpPr/>
          <p:nvPr/>
        </p:nvSpPr>
        <p:spPr>
          <a:xfrm>
            <a:off x="1394558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rgbClr val="57A7E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xmlns="" id="{6CC0F4B8-DF2A-4BDD-8CC2-413E22699607}"/>
              </a:ext>
            </a:extLst>
          </p:cNvPr>
          <p:cNvSpPr/>
          <p:nvPr/>
        </p:nvSpPr>
        <p:spPr>
          <a:xfrm>
            <a:off x="837505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위쪽 모서리 10">
            <a:extLst>
              <a:ext uri="{FF2B5EF4-FFF2-40B4-BE49-F238E27FC236}">
                <a16:creationId xmlns:a16="http://schemas.microsoft.com/office/drawing/2014/main" xmlns="" id="{269DC61A-0A83-4026-BC8E-E8562FBBA64D}"/>
              </a:ext>
            </a:extLst>
          </p:cNvPr>
          <p:cNvSpPr/>
          <p:nvPr/>
        </p:nvSpPr>
        <p:spPr>
          <a:xfrm>
            <a:off x="329955" y="520794"/>
            <a:ext cx="11532091" cy="6337206"/>
          </a:xfrm>
          <a:prstGeom prst="round2SameRect">
            <a:avLst>
              <a:gd name="adj1" fmla="val 2098"/>
              <a:gd name="adj2" fmla="val 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" name="사각형: 둥근 한쪽 모서리 7">
            <a:extLst>
              <a:ext uri="{FF2B5EF4-FFF2-40B4-BE49-F238E27FC236}">
                <a16:creationId xmlns:a16="http://schemas.microsoft.com/office/drawing/2014/main" xmlns="" id="{5BE47643-A6A4-4BA3-B2E3-D59C5300AEB4}"/>
              </a:ext>
            </a:extLst>
          </p:cNvPr>
          <p:cNvSpPr/>
          <p:nvPr/>
        </p:nvSpPr>
        <p:spPr>
          <a:xfrm>
            <a:off x="0" y="6738151"/>
            <a:ext cx="12192000" cy="136154"/>
          </a:xfrm>
          <a:prstGeom prst="round1Rect">
            <a:avLst>
              <a:gd name="adj" fmla="val 0"/>
            </a:avLst>
          </a:prstGeom>
          <a:solidFill>
            <a:srgbClr val="48A9F8"/>
          </a:solidFill>
          <a:ln>
            <a:noFill/>
          </a:ln>
          <a:effectLst>
            <a:outerShdw blurRad="215900" dist="101600" dir="16200000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3" name="사각형: 둥근 모서리 82">
            <a:extLst>
              <a:ext uri="{FF2B5EF4-FFF2-40B4-BE49-F238E27FC236}">
                <a16:creationId xmlns:a16="http://schemas.microsoft.com/office/drawing/2014/main" xmlns="" id="{F2C12751-E39E-4537-A090-5A4EF52F0ECB}"/>
              </a:ext>
            </a:extLst>
          </p:cNvPr>
          <p:cNvSpPr/>
          <p:nvPr/>
        </p:nvSpPr>
        <p:spPr>
          <a:xfrm>
            <a:off x="837505" y="605211"/>
            <a:ext cx="2908001" cy="483438"/>
          </a:xfrm>
          <a:prstGeom prst="roundRect">
            <a:avLst>
              <a:gd name="adj" fmla="val 50000"/>
            </a:avLst>
          </a:prstGeom>
          <a:solidFill>
            <a:srgbClr val="1986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>
              <a:defRPr/>
            </a:pPr>
            <a:r>
              <a:rPr lang="en-US" altLang="ko-KR" sz="1600" b="1" dirty="0">
                <a:solidFill>
                  <a:prstClr val="white"/>
                </a:solidFill>
              </a:rPr>
              <a:t> </a:t>
            </a:r>
            <a:r>
              <a:rPr lang="ko-KR" altLang="en-US" sz="1600" b="1" dirty="0">
                <a:solidFill>
                  <a:prstClr val="white"/>
                </a:solidFill>
              </a:rPr>
              <a:t>개발 일정 및 환경</a:t>
            </a:r>
            <a:endParaRPr lang="en-US" altLang="ko-KR" sz="1600" b="1" dirty="0">
              <a:solidFill>
                <a:prstClr val="white"/>
              </a:solidFill>
            </a:endParaRPr>
          </a:p>
        </p:txBody>
      </p:sp>
      <p:sp>
        <p:nvSpPr>
          <p:cNvPr id="24" name="타원 23">
            <a:extLst>
              <a:ext uri="{FF2B5EF4-FFF2-40B4-BE49-F238E27FC236}">
                <a16:creationId xmlns:a16="http://schemas.microsoft.com/office/drawing/2014/main" xmlns="" id="{0DC5588D-7D35-46B9-829C-3E7A40697C63}"/>
              </a:ext>
            </a:extLst>
          </p:cNvPr>
          <p:cNvSpPr/>
          <p:nvPr/>
        </p:nvSpPr>
        <p:spPr>
          <a:xfrm>
            <a:off x="959575" y="646875"/>
            <a:ext cx="333288" cy="40011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accent1"/>
                </a:solidFill>
              </a:rPr>
              <a:t>2</a:t>
            </a:r>
            <a:endParaRPr lang="ko-KR" altLang="en-US" sz="2000" b="1" dirty="0">
              <a:solidFill>
                <a:schemeClr val="accent1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xmlns="" id="{5BD2D7B8-628F-4C69-836F-844BB5E0C0B1}"/>
              </a:ext>
            </a:extLst>
          </p:cNvPr>
          <p:cNvSpPr txBox="1"/>
          <p:nvPr/>
        </p:nvSpPr>
        <p:spPr>
          <a:xfrm>
            <a:off x="4502149" y="1040006"/>
            <a:ext cx="3187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/>
              <a:t>개발 환경 특이 사항</a:t>
            </a:r>
            <a:endParaRPr lang="en-US" altLang="ko-KR" b="1" dirty="0"/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xmlns="" id="{F7C7BF6F-A9DC-4B27-A069-6D41E54074A3}"/>
              </a:ext>
            </a:extLst>
          </p:cNvPr>
          <p:cNvSpPr/>
          <p:nvPr/>
        </p:nvSpPr>
        <p:spPr>
          <a:xfrm>
            <a:off x="4902200" y="2195648"/>
            <a:ext cx="2387600" cy="1804353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깃 허브 사용시 처음에 </a:t>
            </a:r>
            <a:r>
              <a:rPr lang="ko-KR" altLang="en-US" dirty="0" err="1">
                <a:solidFill>
                  <a:prstClr val="white"/>
                </a:solidFill>
              </a:rPr>
              <a:t>브랜치를</a:t>
            </a:r>
            <a:r>
              <a:rPr lang="ko-KR" altLang="en-US" dirty="0">
                <a:solidFill>
                  <a:prstClr val="white"/>
                </a:solidFill>
              </a:rPr>
              <a:t> 하나만 두어 사용하여 </a:t>
            </a:r>
            <a:r>
              <a:rPr lang="en-US" altLang="ko-KR" dirty="0">
                <a:solidFill>
                  <a:prstClr val="white"/>
                </a:solidFill>
              </a:rPr>
              <a:t>merge</a:t>
            </a:r>
            <a:r>
              <a:rPr lang="ko-KR" altLang="en-US" dirty="0">
                <a:solidFill>
                  <a:prstClr val="white"/>
                </a:solidFill>
              </a:rPr>
              <a:t>시 문제가 가끔 발생</a:t>
            </a: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xmlns="" id="{C2E66CFB-BCFD-4DAA-9C1E-89C2639BA67B}"/>
              </a:ext>
            </a:extLst>
          </p:cNvPr>
          <p:cNvSpPr/>
          <p:nvPr/>
        </p:nvSpPr>
        <p:spPr>
          <a:xfrm>
            <a:off x="8085691" y="3314649"/>
            <a:ext cx="2387600" cy="1799725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이 후 </a:t>
            </a:r>
            <a:r>
              <a:rPr lang="ko-KR" altLang="en-US" dirty="0" err="1">
                <a:solidFill>
                  <a:prstClr val="white"/>
                </a:solidFill>
              </a:rPr>
              <a:t>브랜치를</a:t>
            </a:r>
            <a:r>
              <a:rPr lang="ko-KR" altLang="en-US" dirty="0">
                <a:solidFill>
                  <a:prstClr val="white"/>
                </a:solidFill>
              </a:rPr>
              <a:t> 각 분담 파트별로 나누고 </a:t>
            </a:r>
            <a:r>
              <a:rPr lang="ko-KR" altLang="en-US" dirty="0" err="1">
                <a:solidFill>
                  <a:prstClr val="white"/>
                </a:solidFill>
              </a:rPr>
              <a:t>커밋을</a:t>
            </a:r>
            <a:r>
              <a:rPr lang="ko-KR" altLang="en-US" dirty="0">
                <a:solidFill>
                  <a:prstClr val="white"/>
                </a:solidFill>
              </a:rPr>
              <a:t> 자주하여 이 문제를 해결</a:t>
            </a: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xmlns="" id="{8D6DD2A5-0551-4E71-9BE6-DAF042A4336D}"/>
              </a:ext>
            </a:extLst>
          </p:cNvPr>
          <p:cNvSpPr/>
          <p:nvPr/>
        </p:nvSpPr>
        <p:spPr>
          <a:xfrm>
            <a:off x="4902200" y="4485363"/>
            <a:ext cx="2387600" cy="1799725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결과적으로 깃 허브를 사용함으로써 팀프로젝트 능률을 향상 시킬 수 있었음</a:t>
            </a:r>
            <a:endParaRPr lang="en-US" altLang="ko-KR" dirty="0">
              <a:solidFill>
                <a:prstClr val="white"/>
              </a:solidFill>
            </a:endParaRP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xmlns="" id="{CD45DBDA-8D45-471A-A59A-11A0AC8F4E0A}"/>
              </a:ext>
            </a:extLst>
          </p:cNvPr>
          <p:cNvSpPr/>
          <p:nvPr/>
        </p:nvSpPr>
        <p:spPr>
          <a:xfrm>
            <a:off x="1676052" y="3310020"/>
            <a:ext cx="2387600" cy="1804352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깃 허브를 사용하기로 하여 팀원 중 한명이 선행 학습 후 팀원들에게 사용법 배포</a:t>
            </a:r>
            <a:endParaRPr lang="en-US" altLang="ko-KR" dirty="0">
              <a:solidFill>
                <a:prstClr val="white"/>
              </a:solidFill>
            </a:endParaRPr>
          </a:p>
        </p:txBody>
      </p:sp>
      <p:sp>
        <p:nvSpPr>
          <p:cNvPr id="26" name="화살표: 오른쪽 25">
            <a:extLst>
              <a:ext uri="{FF2B5EF4-FFF2-40B4-BE49-F238E27FC236}">
                <a16:creationId xmlns:a16="http://schemas.microsoft.com/office/drawing/2014/main" xmlns="" id="{ED68D973-523C-490F-8C9B-1DBE22867896}"/>
              </a:ext>
            </a:extLst>
          </p:cNvPr>
          <p:cNvSpPr/>
          <p:nvPr/>
        </p:nvSpPr>
        <p:spPr>
          <a:xfrm rot="19656000">
            <a:off x="4245605" y="2901083"/>
            <a:ext cx="434679" cy="295275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27" name="화살표: 오른쪽 26">
            <a:extLst>
              <a:ext uri="{FF2B5EF4-FFF2-40B4-BE49-F238E27FC236}">
                <a16:creationId xmlns:a16="http://schemas.microsoft.com/office/drawing/2014/main" xmlns="" id="{149E73E5-574C-4505-A0F7-475397B3B5D5}"/>
              </a:ext>
            </a:extLst>
          </p:cNvPr>
          <p:cNvSpPr/>
          <p:nvPr/>
        </p:nvSpPr>
        <p:spPr>
          <a:xfrm rot="2326267">
            <a:off x="7499342" y="2911178"/>
            <a:ext cx="434679" cy="295275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28" name="화살표: 오른쪽 27">
            <a:extLst>
              <a:ext uri="{FF2B5EF4-FFF2-40B4-BE49-F238E27FC236}">
                <a16:creationId xmlns:a16="http://schemas.microsoft.com/office/drawing/2014/main" xmlns="" id="{9279620E-0C11-42B8-93CB-609711A23BDA}"/>
              </a:ext>
            </a:extLst>
          </p:cNvPr>
          <p:cNvSpPr/>
          <p:nvPr/>
        </p:nvSpPr>
        <p:spPr>
          <a:xfrm rot="8201949">
            <a:off x="7499342" y="4986380"/>
            <a:ext cx="434679" cy="295275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pic>
        <p:nvPicPr>
          <p:cNvPr id="2050" name="Picture 2" descr="C:\Users\SHY-702-15\Desktop\Git\ERPProject\문서파일보관용\최종문서용\Image\git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76053" y="1409339"/>
            <a:ext cx="2387600" cy="16884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001890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5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30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400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4500"/>
                            </p:stCondLst>
                            <p:childTnLst>
                              <p:par>
                                <p:cTn id="2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15" grpId="0" animBg="1"/>
      <p:bldP spid="16" grpId="0" animBg="1"/>
      <p:bldP spid="17" grpId="0" animBg="1"/>
      <p:bldP spid="26" grpId="0" animBg="1"/>
      <p:bldP spid="27" grpId="0" animBg="1"/>
      <p:bldP spid="28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:a16="http://schemas.microsoft.com/office/drawing/2014/main" xmlns="" id="{FC289580-F6A3-4A08-A82D-E4CB675EF739}"/>
              </a:ext>
            </a:extLst>
          </p:cNvPr>
          <p:cNvSpPr/>
          <p:nvPr/>
        </p:nvSpPr>
        <p:spPr>
          <a:xfrm>
            <a:off x="1394558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chemeClr val="bg1">
              <a:alpha val="2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xmlns="" id="{6CC0F4B8-DF2A-4BDD-8CC2-413E22699607}"/>
              </a:ext>
            </a:extLst>
          </p:cNvPr>
          <p:cNvSpPr/>
          <p:nvPr/>
        </p:nvSpPr>
        <p:spPr>
          <a:xfrm>
            <a:off x="837505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xmlns="" id="{269DC61A-0A83-4026-BC8E-E8562FBBA64D}"/>
              </a:ext>
            </a:extLst>
          </p:cNvPr>
          <p:cNvSpPr/>
          <p:nvPr/>
        </p:nvSpPr>
        <p:spPr>
          <a:xfrm>
            <a:off x="342655" y="567473"/>
            <a:ext cx="11532091" cy="6090849"/>
          </a:xfrm>
          <a:prstGeom prst="roundRect">
            <a:avLst>
              <a:gd name="adj" fmla="val 3002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r>
              <a:rPr lang="en-US" altLang="ko-KR">
                <a:solidFill>
                  <a:prstClr val="white"/>
                </a:solidFill>
              </a:rPr>
              <a:t>`</a:t>
            </a:r>
            <a:endParaRPr lang="ko-KR" altLang="en-US" dirty="0">
              <a:solidFill>
                <a:prstClr val="white"/>
              </a:solidFill>
            </a:endParaRPr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xmlns="" id="{8B833947-C5BA-4A7A-B976-97EA893732F9}"/>
              </a:ext>
            </a:extLst>
          </p:cNvPr>
          <p:cNvGrpSpPr/>
          <p:nvPr/>
        </p:nvGrpSpPr>
        <p:grpSpPr>
          <a:xfrm>
            <a:off x="0" y="6098959"/>
            <a:ext cx="12192000" cy="759042"/>
            <a:chOff x="4477702" y="3210977"/>
            <a:chExt cx="3761505" cy="1386061"/>
          </a:xfrm>
          <a:effectLst>
            <a:outerShdw blurRad="254000" dist="38100" dir="16200000" rotWithShape="0">
              <a:prstClr val="black">
                <a:alpha val="23000"/>
              </a:prstClr>
            </a:outerShdw>
          </a:effectLst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xmlns="" id="{C938BC48-0BA9-4BD4-94E3-CE5D0929E7A5}"/>
                </a:ext>
              </a:extLst>
            </p:cNvPr>
            <p:cNvSpPr/>
            <p:nvPr/>
          </p:nvSpPr>
          <p:spPr>
            <a:xfrm>
              <a:off x="4477702" y="3697315"/>
              <a:ext cx="3761505" cy="899723"/>
            </a:xfrm>
            <a:prstGeom prst="rect">
              <a:avLst/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" name="사각형: 둥근 한쪽 모서리 7">
              <a:extLst>
                <a:ext uri="{FF2B5EF4-FFF2-40B4-BE49-F238E27FC236}">
                  <a16:creationId xmlns:a16="http://schemas.microsoft.com/office/drawing/2014/main" xmlns="" id="{5BE47643-A6A4-4BA3-B2E3-D59C5300AEB4}"/>
                </a:ext>
              </a:extLst>
            </p:cNvPr>
            <p:cNvSpPr/>
            <p:nvPr/>
          </p:nvSpPr>
          <p:spPr>
            <a:xfrm>
              <a:off x="4477702" y="3210977"/>
              <a:ext cx="1005198" cy="899723"/>
            </a:xfrm>
            <a:prstGeom prst="round1Rect">
              <a:avLst>
                <a:gd name="adj" fmla="val 50000"/>
              </a:avLst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27" name="Freeform 29">
            <a:extLst>
              <a:ext uri="{FF2B5EF4-FFF2-40B4-BE49-F238E27FC236}">
                <a16:creationId xmlns:a16="http://schemas.microsoft.com/office/drawing/2014/main" xmlns="" id="{16D70C24-C6C2-4E6C-9FD3-AE98FE63F866}"/>
              </a:ext>
            </a:extLst>
          </p:cNvPr>
          <p:cNvSpPr>
            <a:spLocks noEditPoints="1"/>
          </p:cNvSpPr>
          <p:nvPr/>
        </p:nvSpPr>
        <p:spPr bwMode="auto">
          <a:xfrm>
            <a:off x="490596" y="6328813"/>
            <a:ext cx="329955" cy="329509"/>
          </a:xfrm>
          <a:custGeom>
            <a:avLst/>
            <a:gdLst>
              <a:gd name="T0" fmla="*/ 1260 w 5938"/>
              <a:gd name="T1" fmla="*/ 1207 h 5931"/>
              <a:gd name="T2" fmla="*/ 1208 w 5938"/>
              <a:gd name="T3" fmla="*/ 1259 h 5931"/>
              <a:gd name="T4" fmla="*/ 1327 w 5938"/>
              <a:gd name="T5" fmla="*/ 1963 h 5931"/>
              <a:gd name="T6" fmla="*/ 1614 w 5938"/>
              <a:gd name="T7" fmla="*/ 1903 h 5931"/>
              <a:gd name="T8" fmla="*/ 1814 w 5938"/>
              <a:gd name="T9" fmla="*/ 1763 h 5931"/>
              <a:gd name="T10" fmla="*/ 1944 w 5938"/>
              <a:gd name="T11" fmla="*/ 1748 h 5931"/>
              <a:gd name="T12" fmla="*/ 2040 w 5938"/>
              <a:gd name="T13" fmla="*/ 1844 h 5931"/>
              <a:gd name="T14" fmla="*/ 2025 w 5938"/>
              <a:gd name="T15" fmla="*/ 1975 h 5931"/>
              <a:gd name="T16" fmla="*/ 1783 w 5938"/>
              <a:gd name="T17" fmla="*/ 2163 h 5931"/>
              <a:gd name="T18" fmla="*/ 1430 w 5938"/>
              <a:gd name="T19" fmla="*/ 2264 h 5931"/>
              <a:gd name="T20" fmla="*/ 1141 w 5938"/>
              <a:gd name="T21" fmla="*/ 2251 h 5931"/>
              <a:gd name="T22" fmla="*/ 1128 w 5938"/>
              <a:gd name="T23" fmla="*/ 3090 h 5931"/>
              <a:gd name="T24" fmla="*/ 3547 w 5938"/>
              <a:gd name="T25" fmla="*/ 5529 h 5931"/>
              <a:gd name="T26" fmla="*/ 3767 w 5938"/>
              <a:gd name="T27" fmla="*/ 5621 h 5931"/>
              <a:gd name="T28" fmla="*/ 4007 w 5938"/>
              <a:gd name="T29" fmla="*/ 5588 h 5931"/>
              <a:gd name="T30" fmla="*/ 5494 w 5938"/>
              <a:gd name="T31" fmla="*/ 4152 h 5931"/>
              <a:gd name="T32" fmla="*/ 5614 w 5938"/>
              <a:gd name="T33" fmla="*/ 3945 h 5931"/>
              <a:gd name="T34" fmla="*/ 5614 w 5938"/>
              <a:gd name="T35" fmla="*/ 3703 h 5931"/>
              <a:gd name="T36" fmla="*/ 5494 w 5938"/>
              <a:gd name="T37" fmla="*/ 3496 h 5931"/>
              <a:gd name="T38" fmla="*/ 3056 w 5938"/>
              <a:gd name="T39" fmla="*/ 1111 h 5931"/>
              <a:gd name="T40" fmla="*/ 1038 w 5938"/>
              <a:gd name="T41" fmla="*/ 4 h 5931"/>
              <a:gd name="T42" fmla="*/ 1424 w 5938"/>
              <a:gd name="T43" fmla="*/ 101 h 5931"/>
              <a:gd name="T44" fmla="*/ 1787 w 5938"/>
              <a:gd name="T45" fmla="*/ 327 h 5931"/>
              <a:gd name="T46" fmla="*/ 1913 w 5938"/>
              <a:gd name="T47" fmla="*/ 495 h 5931"/>
              <a:gd name="T48" fmla="*/ 1870 w 5938"/>
              <a:gd name="T49" fmla="*/ 621 h 5931"/>
              <a:gd name="T50" fmla="*/ 1744 w 5938"/>
              <a:gd name="T51" fmla="*/ 664 h 5931"/>
              <a:gd name="T52" fmla="*/ 1581 w 5938"/>
              <a:gd name="T53" fmla="*/ 556 h 5931"/>
              <a:gd name="T54" fmla="*/ 1278 w 5938"/>
              <a:gd name="T55" fmla="*/ 372 h 5931"/>
              <a:gd name="T56" fmla="*/ 962 w 5938"/>
              <a:gd name="T57" fmla="*/ 305 h 5931"/>
              <a:gd name="T58" fmla="*/ 668 w 5938"/>
              <a:gd name="T59" fmla="*/ 359 h 5931"/>
              <a:gd name="T60" fmla="*/ 441 w 5938"/>
              <a:gd name="T61" fmla="*/ 534 h 5931"/>
              <a:gd name="T62" fmla="*/ 325 w 5938"/>
              <a:gd name="T63" fmla="*/ 790 h 5931"/>
              <a:gd name="T64" fmla="*/ 329 w 5938"/>
              <a:gd name="T65" fmla="*/ 1115 h 5931"/>
              <a:gd name="T66" fmla="*/ 489 w 5938"/>
              <a:gd name="T67" fmla="*/ 1481 h 5931"/>
              <a:gd name="T68" fmla="*/ 780 w 5938"/>
              <a:gd name="T69" fmla="*/ 1775 h 5931"/>
              <a:gd name="T70" fmla="*/ 930 w 5938"/>
              <a:gd name="T71" fmla="*/ 1122 h 5931"/>
              <a:gd name="T72" fmla="*/ 1076 w 5938"/>
              <a:gd name="T73" fmla="*/ 951 h 5931"/>
              <a:gd name="T74" fmla="*/ 2908 w 5938"/>
              <a:gd name="T75" fmla="*/ 789 h 5931"/>
              <a:gd name="T76" fmla="*/ 3164 w 5938"/>
              <a:gd name="T77" fmla="*/ 823 h 5931"/>
              <a:gd name="T78" fmla="*/ 3406 w 5938"/>
              <a:gd name="T79" fmla="*/ 976 h 5931"/>
              <a:gd name="T80" fmla="*/ 5861 w 5938"/>
              <a:gd name="T81" fmla="*/ 3490 h 5931"/>
              <a:gd name="T82" fmla="*/ 5938 w 5938"/>
              <a:gd name="T83" fmla="*/ 3826 h 5931"/>
              <a:gd name="T84" fmla="*/ 5863 w 5938"/>
              <a:gd name="T85" fmla="*/ 4160 h 5931"/>
              <a:gd name="T86" fmla="*/ 4377 w 5938"/>
              <a:gd name="T87" fmla="*/ 5705 h 5931"/>
              <a:gd name="T88" fmla="*/ 4087 w 5938"/>
              <a:gd name="T89" fmla="*/ 5887 h 5931"/>
              <a:gd name="T90" fmla="*/ 3744 w 5938"/>
              <a:gd name="T91" fmla="*/ 5925 h 5931"/>
              <a:gd name="T92" fmla="*/ 3422 w 5938"/>
              <a:gd name="T93" fmla="*/ 5814 h 5931"/>
              <a:gd name="T94" fmla="*/ 928 w 5938"/>
              <a:gd name="T95" fmla="*/ 3343 h 5931"/>
              <a:gd name="T96" fmla="*/ 800 w 5938"/>
              <a:gd name="T97" fmla="*/ 3059 h 5931"/>
              <a:gd name="T98" fmla="*/ 747 w 5938"/>
              <a:gd name="T99" fmla="*/ 2116 h 5931"/>
              <a:gd name="T100" fmla="*/ 406 w 5938"/>
              <a:gd name="T101" fmla="*/ 1864 h 5931"/>
              <a:gd name="T102" fmla="*/ 132 w 5938"/>
              <a:gd name="T103" fmla="*/ 1483 h 5931"/>
              <a:gd name="T104" fmla="*/ 7 w 5938"/>
              <a:gd name="T105" fmla="*/ 1052 h 5931"/>
              <a:gd name="T106" fmla="*/ 38 w 5938"/>
              <a:gd name="T107" fmla="*/ 662 h 5931"/>
              <a:gd name="T108" fmla="*/ 206 w 5938"/>
              <a:gd name="T109" fmla="*/ 336 h 5931"/>
              <a:gd name="T110" fmla="*/ 493 w 5938"/>
              <a:gd name="T111" fmla="*/ 103 h 5931"/>
              <a:gd name="T112" fmla="*/ 849 w 5938"/>
              <a:gd name="T113" fmla="*/ 4 h 59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5938" h="5931">
                <a:moveTo>
                  <a:pt x="2949" y="1095"/>
                </a:moveTo>
                <a:lnTo>
                  <a:pt x="2939" y="1095"/>
                </a:lnTo>
                <a:lnTo>
                  <a:pt x="2928" y="1097"/>
                </a:lnTo>
                <a:lnTo>
                  <a:pt x="1260" y="1207"/>
                </a:lnTo>
                <a:lnTo>
                  <a:pt x="1240" y="1212"/>
                </a:lnTo>
                <a:lnTo>
                  <a:pt x="1224" y="1223"/>
                </a:lnTo>
                <a:lnTo>
                  <a:pt x="1213" y="1240"/>
                </a:lnTo>
                <a:lnTo>
                  <a:pt x="1208" y="1259"/>
                </a:lnTo>
                <a:lnTo>
                  <a:pt x="1163" y="1945"/>
                </a:lnTo>
                <a:lnTo>
                  <a:pt x="1204" y="1952"/>
                </a:lnTo>
                <a:lnTo>
                  <a:pt x="1247" y="1957"/>
                </a:lnTo>
                <a:lnTo>
                  <a:pt x="1327" y="1963"/>
                </a:lnTo>
                <a:lnTo>
                  <a:pt x="1404" y="1959"/>
                </a:lnTo>
                <a:lnTo>
                  <a:pt x="1477" y="1948"/>
                </a:lnTo>
                <a:lnTo>
                  <a:pt x="1547" y="1930"/>
                </a:lnTo>
                <a:lnTo>
                  <a:pt x="1614" y="1903"/>
                </a:lnTo>
                <a:lnTo>
                  <a:pt x="1675" y="1871"/>
                </a:lnTo>
                <a:lnTo>
                  <a:pt x="1733" y="1831"/>
                </a:lnTo>
                <a:lnTo>
                  <a:pt x="1785" y="1784"/>
                </a:lnTo>
                <a:lnTo>
                  <a:pt x="1814" y="1763"/>
                </a:lnTo>
                <a:lnTo>
                  <a:pt x="1845" y="1748"/>
                </a:lnTo>
                <a:lnTo>
                  <a:pt x="1877" y="1741"/>
                </a:lnTo>
                <a:lnTo>
                  <a:pt x="1912" y="1741"/>
                </a:lnTo>
                <a:lnTo>
                  <a:pt x="1944" y="1748"/>
                </a:lnTo>
                <a:lnTo>
                  <a:pt x="1977" y="1763"/>
                </a:lnTo>
                <a:lnTo>
                  <a:pt x="2004" y="1784"/>
                </a:lnTo>
                <a:lnTo>
                  <a:pt x="2025" y="1813"/>
                </a:lnTo>
                <a:lnTo>
                  <a:pt x="2040" y="1844"/>
                </a:lnTo>
                <a:lnTo>
                  <a:pt x="2049" y="1876"/>
                </a:lnTo>
                <a:lnTo>
                  <a:pt x="2049" y="1910"/>
                </a:lnTo>
                <a:lnTo>
                  <a:pt x="2040" y="1943"/>
                </a:lnTo>
                <a:lnTo>
                  <a:pt x="2025" y="1975"/>
                </a:lnTo>
                <a:lnTo>
                  <a:pt x="2004" y="2002"/>
                </a:lnTo>
                <a:lnTo>
                  <a:pt x="1935" y="2064"/>
                </a:lnTo>
                <a:lnTo>
                  <a:pt x="1863" y="2118"/>
                </a:lnTo>
                <a:lnTo>
                  <a:pt x="1783" y="2163"/>
                </a:lnTo>
                <a:lnTo>
                  <a:pt x="1700" y="2201"/>
                </a:lnTo>
                <a:lnTo>
                  <a:pt x="1614" y="2230"/>
                </a:lnTo>
                <a:lnTo>
                  <a:pt x="1524" y="2251"/>
                </a:lnTo>
                <a:lnTo>
                  <a:pt x="1430" y="2264"/>
                </a:lnTo>
                <a:lnTo>
                  <a:pt x="1332" y="2269"/>
                </a:lnTo>
                <a:lnTo>
                  <a:pt x="1276" y="2268"/>
                </a:lnTo>
                <a:lnTo>
                  <a:pt x="1219" y="2262"/>
                </a:lnTo>
                <a:lnTo>
                  <a:pt x="1141" y="2251"/>
                </a:lnTo>
                <a:lnTo>
                  <a:pt x="1098" y="2922"/>
                </a:lnTo>
                <a:lnTo>
                  <a:pt x="1098" y="2980"/>
                </a:lnTo>
                <a:lnTo>
                  <a:pt x="1108" y="3038"/>
                </a:lnTo>
                <a:lnTo>
                  <a:pt x="1128" y="3090"/>
                </a:lnTo>
                <a:lnTo>
                  <a:pt x="1157" y="3141"/>
                </a:lnTo>
                <a:lnTo>
                  <a:pt x="1195" y="3184"/>
                </a:lnTo>
                <a:lnTo>
                  <a:pt x="3502" y="5489"/>
                </a:lnTo>
                <a:lnTo>
                  <a:pt x="3547" y="5529"/>
                </a:lnTo>
                <a:lnTo>
                  <a:pt x="3597" y="5563"/>
                </a:lnTo>
                <a:lnTo>
                  <a:pt x="3652" y="5588"/>
                </a:lnTo>
                <a:lnTo>
                  <a:pt x="3708" y="5608"/>
                </a:lnTo>
                <a:lnTo>
                  <a:pt x="3767" y="5621"/>
                </a:lnTo>
                <a:lnTo>
                  <a:pt x="3828" y="5624"/>
                </a:lnTo>
                <a:lnTo>
                  <a:pt x="3890" y="5621"/>
                </a:lnTo>
                <a:lnTo>
                  <a:pt x="3949" y="5608"/>
                </a:lnTo>
                <a:lnTo>
                  <a:pt x="4007" y="5588"/>
                </a:lnTo>
                <a:lnTo>
                  <a:pt x="4061" y="5563"/>
                </a:lnTo>
                <a:lnTo>
                  <a:pt x="4112" y="5529"/>
                </a:lnTo>
                <a:lnTo>
                  <a:pt x="4157" y="5489"/>
                </a:lnTo>
                <a:lnTo>
                  <a:pt x="5494" y="4152"/>
                </a:lnTo>
                <a:lnTo>
                  <a:pt x="5534" y="4105"/>
                </a:lnTo>
                <a:lnTo>
                  <a:pt x="5568" y="4055"/>
                </a:lnTo>
                <a:lnTo>
                  <a:pt x="5595" y="4003"/>
                </a:lnTo>
                <a:lnTo>
                  <a:pt x="5614" y="3945"/>
                </a:lnTo>
                <a:lnTo>
                  <a:pt x="5626" y="3885"/>
                </a:lnTo>
                <a:lnTo>
                  <a:pt x="5630" y="3824"/>
                </a:lnTo>
                <a:lnTo>
                  <a:pt x="5626" y="3763"/>
                </a:lnTo>
                <a:lnTo>
                  <a:pt x="5614" y="3703"/>
                </a:lnTo>
                <a:lnTo>
                  <a:pt x="5595" y="3646"/>
                </a:lnTo>
                <a:lnTo>
                  <a:pt x="5568" y="3593"/>
                </a:lnTo>
                <a:lnTo>
                  <a:pt x="5534" y="3543"/>
                </a:lnTo>
                <a:lnTo>
                  <a:pt x="5494" y="3496"/>
                </a:lnTo>
                <a:lnTo>
                  <a:pt x="3189" y="1194"/>
                </a:lnTo>
                <a:lnTo>
                  <a:pt x="3150" y="1160"/>
                </a:lnTo>
                <a:lnTo>
                  <a:pt x="3105" y="1131"/>
                </a:lnTo>
                <a:lnTo>
                  <a:pt x="3056" y="1111"/>
                </a:lnTo>
                <a:lnTo>
                  <a:pt x="3004" y="1099"/>
                </a:lnTo>
                <a:lnTo>
                  <a:pt x="2949" y="1095"/>
                </a:lnTo>
                <a:close/>
                <a:moveTo>
                  <a:pt x="942" y="0"/>
                </a:moveTo>
                <a:lnTo>
                  <a:pt x="1038" y="4"/>
                </a:lnTo>
                <a:lnTo>
                  <a:pt x="1135" y="17"/>
                </a:lnTo>
                <a:lnTo>
                  <a:pt x="1233" y="36"/>
                </a:lnTo>
                <a:lnTo>
                  <a:pt x="1329" y="65"/>
                </a:lnTo>
                <a:lnTo>
                  <a:pt x="1424" y="101"/>
                </a:lnTo>
                <a:lnTo>
                  <a:pt x="1520" y="147"/>
                </a:lnTo>
                <a:lnTo>
                  <a:pt x="1612" y="199"/>
                </a:lnTo>
                <a:lnTo>
                  <a:pt x="1700" y="258"/>
                </a:lnTo>
                <a:lnTo>
                  <a:pt x="1787" y="327"/>
                </a:lnTo>
                <a:lnTo>
                  <a:pt x="1870" y="403"/>
                </a:lnTo>
                <a:lnTo>
                  <a:pt x="1892" y="430"/>
                </a:lnTo>
                <a:lnTo>
                  <a:pt x="1906" y="462"/>
                </a:lnTo>
                <a:lnTo>
                  <a:pt x="1913" y="495"/>
                </a:lnTo>
                <a:lnTo>
                  <a:pt x="1913" y="529"/>
                </a:lnTo>
                <a:lnTo>
                  <a:pt x="1906" y="561"/>
                </a:lnTo>
                <a:lnTo>
                  <a:pt x="1892" y="592"/>
                </a:lnTo>
                <a:lnTo>
                  <a:pt x="1870" y="621"/>
                </a:lnTo>
                <a:lnTo>
                  <a:pt x="1841" y="643"/>
                </a:lnTo>
                <a:lnTo>
                  <a:pt x="1811" y="657"/>
                </a:lnTo>
                <a:lnTo>
                  <a:pt x="1778" y="664"/>
                </a:lnTo>
                <a:lnTo>
                  <a:pt x="1744" y="664"/>
                </a:lnTo>
                <a:lnTo>
                  <a:pt x="1711" y="657"/>
                </a:lnTo>
                <a:lnTo>
                  <a:pt x="1679" y="643"/>
                </a:lnTo>
                <a:lnTo>
                  <a:pt x="1652" y="621"/>
                </a:lnTo>
                <a:lnTo>
                  <a:pt x="1581" y="556"/>
                </a:lnTo>
                <a:lnTo>
                  <a:pt x="1509" y="500"/>
                </a:lnTo>
                <a:lnTo>
                  <a:pt x="1435" y="450"/>
                </a:lnTo>
                <a:lnTo>
                  <a:pt x="1357" y="408"/>
                </a:lnTo>
                <a:lnTo>
                  <a:pt x="1278" y="372"/>
                </a:lnTo>
                <a:lnTo>
                  <a:pt x="1199" y="345"/>
                </a:lnTo>
                <a:lnTo>
                  <a:pt x="1119" y="323"/>
                </a:lnTo>
                <a:lnTo>
                  <a:pt x="1040" y="311"/>
                </a:lnTo>
                <a:lnTo>
                  <a:pt x="962" y="305"/>
                </a:lnTo>
                <a:lnTo>
                  <a:pt x="885" y="307"/>
                </a:lnTo>
                <a:lnTo>
                  <a:pt x="811" y="316"/>
                </a:lnTo>
                <a:lnTo>
                  <a:pt x="738" y="334"/>
                </a:lnTo>
                <a:lnTo>
                  <a:pt x="668" y="359"/>
                </a:lnTo>
                <a:lnTo>
                  <a:pt x="603" y="392"/>
                </a:lnTo>
                <a:lnTo>
                  <a:pt x="543" y="433"/>
                </a:lnTo>
                <a:lnTo>
                  <a:pt x="488" y="482"/>
                </a:lnTo>
                <a:lnTo>
                  <a:pt x="441" y="534"/>
                </a:lnTo>
                <a:lnTo>
                  <a:pt x="401" y="592"/>
                </a:lnTo>
                <a:lnTo>
                  <a:pt x="368" y="655"/>
                </a:lnTo>
                <a:lnTo>
                  <a:pt x="343" y="720"/>
                </a:lnTo>
                <a:lnTo>
                  <a:pt x="325" y="790"/>
                </a:lnTo>
                <a:lnTo>
                  <a:pt x="312" y="864"/>
                </a:lnTo>
                <a:lnTo>
                  <a:pt x="311" y="940"/>
                </a:lnTo>
                <a:lnTo>
                  <a:pt x="314" y="1019"/>
                </a:lnTo>
                <a:lnTo>
                  <a:pt x="329" y="1115"/>
                </a:lnTo>
                <a:lnTo>
                  <a:pt x="354" y="1211"/>
                </a:lnTo>
                <a:lnTo>
                  <a:pt x="390" y="1304"/>
                </a:lnTo>
                <a:lnTo>
                  <a:pt x="435" y="1395"/>
                </a:lnTo>
                <a:lnTo>
                  <a:pt x="489" y="1481"/>
                </a:lnTo>
                <a:lnTo>
                  <a:pt x="553" y="1566"/>
                </a:lnTo>
                <a:lnTo>
                  <a:pt x="625" y="1644"/>
                </a:lnTo>
                <a:lnTo>
                  <a:pt x="701" y="1714"/>
                </a:lnTo>
                <a:lnTo>
                  <a:pt x="780" y="1775"/>
                </a:lnTo>
                <a:lnTo>
                  <a:pt x="863" y="1827"/>
                </a:lnTo>
                <a:lnTo>
                  <a:pt x="903" y="1236"/>
                </a:lnTo>
                <a:lnTo>
                  <a:pt x="912" y="1176"/>
                </a:lnTo>
                <a:lnTo>
                  <a:pt x="930" y="1122"/>
                </a:lnTo>
                <a:lnTo>
                  <a:pt x="957" y="1070"/>
                </a:lnTo>
                <a:lnTo>
                  <a:pt x="989" y="1025"/>
                </a:lnTo>
                <a:lnTo>
                  <a:pt x="1031" y="983"/>
                </a:lnTo>
                <a:lnTo>
                  <a:pt x="1076" y="951"/>
                </a:lnTo>
                <a:lnTo>
                  <a:pt x="1128" y="924"/>
                </a:lnTo>
                <a:lnTo>
                  <a:pt x="1182" y="908"/>
                </a:lnTo>
                <a:lnTo>
                  <a:pt x="1242" y="899"/>
                </a:lnTo>
                <a:lnTo>
                  <a:pt x="2908" y="789"/>
                </a:lnTo>
                <a:lnTo>
                  <a:pt x="2949" y="787"/>
                </a:lnTo>
                <a:lnTo>
                  <a:pt x="3023" y="790"/>
                </a:lnTo>
                <a:lnTo>
                  <a:pt x="3094" y="803"/>
                </a:lnTo>
                <a:lnTo>
                  <a:pt x="3164" y="823"/>
                </a:lnTo>
                <a:lnTo>
                  <a:pt x="3229" y="850"/>
                </a:lnTo>
                <a:lnTo>
                  <a:pt x="3292" y="886"/>
                </a:lnTo>
                <a:lnTo>
                  <a:pt x="3352" y="927"/>
                </a:lnTo>
                <a:lnTo>
                  <a:pt x="3406" y="976"/>
                </a:lnTo>
                <a:lnTo>
                  <a:pt x="5711" y="3279"/>
                </a:lnTo>
                <a:lnTo>
                  <a:pt x="5769" y="3344"/>
                </a:lnTo>
                <a:lnTo>
                  <a:pt x="5819" y="3415"/>
                </a:lnTo>
                <a:lnTo>
                  <a:pt x="5861" y="3490"/>
                </a:lnTo>
                <a:lnTo>
                  <a:pt x="5895" y="3570"/>
                </a:lnTo>
                <a:lnTo>
                  <a:pt x="5919" y="3653"/>
                </a:lnTo>
                <a:lnTo>
                  <a:pt x="5933" y="3738"/>
                </a:lnTo>
                <a:lnTo>
                  <a:pt x="5938" y="3826"/>
                </a:lnTo>
                <a:lnTo>
                  <a:pt x="5935" y="3912"/>
                </a:lnTo>
                <a:lnTo>
                  <a:pt x="5920" y="3997"/>
                </a:lnTo>
                <a:lnTo>
                  <a:pt x="5895" y="4080"/>
                </a:lnTo>
                <a:lnTo>
                  <a:pt x="5863" y="4160"/>
                </a:lnTo>
                <a:lnTo>
                  <a:pt x="5821" y="4235"/>
                </a:lnTo>
                <a:lnTo>
                  <a:pt x="5772" y="4306"/>
                </a:lnTo>
                <a:lnTo>
                  <a:pt x="5713" y="4371"/>
                </a:lnTo>
                <a:lnTo>
                  <a:pt x="4377" y="5705"/>
                </a:lnTo>
                <a:lnTo>
                  <a:pt x="4312" y="5763"/>
                </a:lnTo>
                <a:lnTo>
                  <a:pt x="4242" y="5814"/>
                </a:lnTo>
                <a:lnTo>
                  <a:pt x="4166" y="5855"/>
                </a:lnTo>
                <a:lnTo>
                  <a:pt x="4087" y="5887"/>
                </a:lnTo>
                <a:lnTo>
                  <a:pt x="4004" y="5911"/>
                </a:lnTo>
                <a:lnTo>
                  <a:pt x="3919" y="5925"/>
                </a:lnTo>
                <a:lnTo>
                  <a:pt x="3832" y="5931"/>
                </a:lnTo>
                <a:lnTo>
                  <a:pt x="3744" y="5925"/>
                </a:lnTo>
                <a:lnTo>
                  <a:pt x="3659" y="5913"/>
                </a:lnTo>
                <a:lnTo>
                  <a:pt x="3576" y="5887"/>
                </a:lnTo>
                <a:lnTo>
                  <a:pt x="3496" y="5855"/>
                </a:lnTo>
                <a:lnTo>
                  <a:pt x="3422" y="5814"/>
                </a:lnTo>
                <a:lnTo>
                  <a:pt x="3352" y="5765"/>
                </a:lnTo>
                <a:lnTo>
                  <a:pt x="3285" y="5705"/>
                </a:lnTo>
                <a:lnTo>
                  <a:pt x="980" y="3402"/>
                </a:lnTo>
                <a:lnTo>
                  <a:pt x="928" y="3343"/>
                </a:lnTo>
                <a:lnTo>
                  <a:pt x="883" y="3278"/>
                </a:lnTo>
                <a:lnTo>
                  <a:pt x="847" y="3209"/>
                </a:lnTo>
                <a:lnTo>
                  <a:pt x="820" y="3135"/>
                </a:lnTo>
                <a:lnTo>
                  <a:pt x="800" y="3059"/>
                </a:lnTo>
                <a:lnTo>
                  <a:pt x="791" y="2982"/>
                </a:lnTo>
                <a:lnTo>
                  <a:pt x="793" y="2902"/>
                </a:lnTo>
                <a:lnTo>
                  <a:pt x="841" y="2161"/>
                </a:lnTo>
                <a:lnTo>
                  <a:pt x="747" y="2116"/>
                </a:lnTo>
                <a:lnTo>
                  <a:pt x="657" y="2064"/>
                </a:lnTo>
                <a:lnTo>
                  <a:pt x="569" y="2004"/>
                </a:lnTo>
                <a:lnTo>
                  <a:pt x="486" y="1938"/>
                </a:lnTo>
                <a:lnTo>
                  <a:pt x="406" y="1864"/>
                </a:lnTo>
                <a:lnTo>
                  <a:pt x="325" y="1775"/>
                </a:lnTo>
                <a:lnTo>
                  <a:pt x="251" y="1681"/>
                </a:lnTo>
                <a:lnTo>
                  <a:pt x="188" y="1584"/>
                </a:lnTo>
                <a:lnTo>
                  <a:pt x="132" y="1483"/>
                </a:lnTo>
                <a:lnTo>
                  <a:pt x="87" y="1378"/>
                </a:lnTo>
                <a:lnTo>
                  <a:pt x="49" y="1272"/>
                </a:lnTo>
                <a:lnTo>
                  <a:pt x="24" y="1162"/>
                </a:lnTo>
                <a:lnTo>
                  <a:pt x="7" y="1052"/>
                </a:lnTo>
                <a:lnTo>
                  <a:pt x="0" y="949"/>
                </a:lnTo>
                <a:lnTo>
                  <a:pt x="4" y="852"/>
                </a:lnTo>
                <a:lnTo>
                  <a:pt x="16" y="754"/>
                </a:lnTo>
                <a:lnTo>
                  <a:pt x="38" y="662"/>
                </a:lnTo>
                <a:lnTo>
                  <a:pt x="67" y="574"/>
                </a:lnTo>
                <a:lnTo>
                  <a:pt x="105" y="489"/>
                </a:lnTo>
                <a:lnTo>
                  <a:pt x="152" y="410"/>
                </a:lnTo>
                <a:lnTo>
                  <a:pt x="206" y="336"/>
                </a:lnTo>
                <a:lnTo>
                  <a:pt x="267" y="266"/>
                </a:lnTo>
                <a:lnTo>
                  <a:pt x="338" y="202"/>
                </a:lnTo>
                <a:lnTo>
                  <a:pt x="414" y="148"/>
                </a:lnTo>
                <a:lnTo>
                  <a:pt x="493" y="103"/>
                </a:lnTo>
                <a:lnTo>
                  <a:pt x="578" y="65"/>
                </a:lnTo>
                <a:lnTo>
                  <a:pt x="664" y="36"/>
                </a:lnTo>
                <a:lnTo>
                  <a:pt x="755" y="17"/>
                </a:lnTo>
                <a:lnTo>
                  <a:pt x="849" y="4"/>
                </a:lnTo>
                <a:lnTo>
                  <a:pt x="942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>
              <a:defRPr/>
            </a:pPr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890913" y="6328546"/>
            <a:ext cx="1745991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600" kern="0" dirty="0">
                <a:solidFill>
                  <a:prstClr val="white"/>
                </a:solidFill>
              </a:rPr>
              <a:t>WER ERP Project</a:t>
            </a:r>
            <a:endParaRPr lang="ko-KR" altLang="en-US" sz="1050" dirty="0">
              <a:solidFill>
                <a:prstClr val="black"/>
              </a:solidFill>
            </a:endParaRPr>
          </a:p>
        </p:txBody>
      </p:sp>
      <p:sp>
        <p:nvSpPr>
          <p:cNvPr id="29" name="사각형: 둥근 모서리 82">
            <a:extLst>
              <a:ext uri="{FF2B5EF4-FFF2-40B4-BE49-F238E27FC236}">
                <a16:creationId xmlns:a16="http://schemas.microsoft.com/office/drawing/2014/main" xmlns="" id="{D23F2918-05A3-4DF0-AC83-F8365D1081EB}"/>
              </a:ext>
            </a:extLst>
          </p:cNvPr>
          <p:cNvSpPr/>
          <p:nvPr/>
        </p:nvSpPr>
        <p:spPr>
          <a:xfrm>
            <a:off x="4642001" y="2297293"/>
            <a:ext cx="2908001" cy="483438"/>
          </a:xfrm>
          <a:prstGeom prst="roundRect">
            <a:avLst>
              <a:gd name="adj" fmla="val 50000"/>
            </a:avLst>
          </a:prstGeom>
          <a:solidFill>
            <a:srgbClr val="1986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>
              <a:defRPr/>
            </a:pPr>
            <a:r>
              <a:rPr lang="en-US" altLang="ko-KR" sz="1600" b="1" dirty="0">
                <a:solidFill>
                  <a:prstClr val="white"/>
                </a:solidFill>
              </a:rPr>
              <a:t> ERP</a:t>
            </a:r>
            <a:r>
              <a:rPr lang="ko-KR" altLang="en-US" sz="1600" b="1" dirty="0">
                <a:solidFill>
                  <a:prstClr val="white"/>
                </a:solidFill>
              </a:rPr>
              <a:t> 프로그램 소개</a:t>
            </a:r>
            <a:endParaRPr lang="en-US" altLang="ko-KR" sz="1600" b="1" dirty="0">
              <a:solidFill>
                <a:prstClr val="white"/>
              </a:solidFill>
            </a:endParaRPr>
          </a:p>
        </p:txBody>
      </p:sp>
      <p:sp>
        <p:nvSpPr>
          <p:cNvPr id="30" name="타원 29">
            <a:extLst>
              <a:ext uri="{FF2B5EF4-FFF2-40B4-BE49-F238E27FC236}">
                <a16:creationId xmlns:a16="http://schemas.microsoft.com/office/drawing/2014/main" xmlns="" id="{A630AE30-382B-4442-B277-5844437C0511}"/>
              </a:ext>
            </a:extLst>
          </p:cNvPr>
          <p:cNvSpPr/>
          <p:nvPr/>
        </p:nvSpPr>
        <p:spPr>
          <a:xfrm>
            <a:off x="4764071" y="2338957"/>
            <a:ext cx="333288" cy="40011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accent1"/>
                </a:solidFill>
              </a:rPr>
              <a:t>3</a:t>
            </a:r>
            <a:endParaRPr lang="ko-KR" altLang="en-US" sz="2000" b="1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483769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:a16="http://schemas.microsoft.com/office/drawing/2014/main" xmlns="" id="{FC289580-F6A3-4A08-A82D-E4CB675EF739}"/>
              </a:ext>
            </a:extLst>
          </p:cNvPr>
          <p:cNvSpPr/>
          <p:nvPr/>
        </p:nvSpPr>
        <p:spPr>
          <a:xfrm>
            <a:off x="1394558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rgbClr val="57A7E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xmlns="" id="{6CC0F4B8-DF2A-4BDD-8CC2-413E22699607}"/>
              </a:ext>
            </a:extLst>
          </p:cNvPr>
          <p:cNvSpPr/>
          <p:nvPr/>
        </p:nvSpPr>
        <p:spPr>
          <a:xfrm>
            <a:off x="837505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위쪽 모서리 10">
            <a:extLst>
              <a:ext uri="{FF2B5EF4-FFF2-40B4-BE49-F238E27FC236}">
                <a16:creationId xmlns:a16="http://schemas.microsoft.com/office/drawing/2014/main" xmlns="" id="{269DC61A-0A83-4026-BC8E-E8562FBBA64D}"/>
              </a:ext>
            </a:extLst>
          </p:cNvPr>
          <p:cNvSpPr/>
          <p:nvPr/>
        </p:nvSpPr>
        <p:spPr>
          <a:xfrm>
            <a:off x="329955" y="520794"/>
            <a:ext cx="11532091" cy="6337206"/>
          </a:xfrm>
          <a:prstGeom prst="round2SameRect">
            <a:avLst>
              <a:gd name="adj1" fmla="val 2098"/>
              <a:gd name="adj2" fmla="val 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" name="사각형: 둥근 한쪽 모서리 7">
            <a:extLst>
              <a:ext uri="{FF2B5EF4-FFF2-40B4-BE49-F238E27FC236}">
                <a16:creationId xmlns:a16="http://schemas.microsoft.com/office/drawing/2014/main" xmlns="" id="{5BE47643-A6A4-4BA3-B2E3-D59C5300AEB4}"/>
              </a:ext>
            </a:extLst>
          </p:cNvPr>
          <p:cNvSpPr/>
          <p:nvPr/>
        </p:nvSpPr>
        <p:spPr>
          <a:xfrm>
            <a:off x="0" y="6738151"/>
            <a:ext cx="12192000" cy="136154"/>
          </a:xfrm>
          <a:prstGeom prst="round1Rect">
            <a:avLst>
              <a:gd name="adj" fmla="val 0"/>
            </a:avLst>
          </a:prstGeom>
          <a:solidFill>
            <a:srgbClr val="48A9F8"/>
          </a:solidFill>
          <a:ln>
            <a:noFill/>
          </a:ln>
          <a:effectLst>
            <a:outerShdw blurRad="215900" dist="101600" dir="16200000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xmlns="" id="{5BD2D7B8-628F-4C69-836F-844BB5E0C0B1}"/>
              </a:ext>
            </a:extLst>
          </p:cNvPr>
          <p:cNvSpPr txBox="1"/>
          <p:nvPr/>
        </p:nvSpPr>
        <p:spPr>
          <a:xfrm>
            <a:off x="4502149" y="1040006"/>
            <a:ext cx="3187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/>
              <a:t>로그인 및 메인 화면</a:t>
            </a:r>
            <a:endParaRPr lang="en-US" altLang="ko-KR" b="1" dirty="0"/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xmlns="" id="{C2E66CFB-BCFD-4DAA-9C1E-89C2639BA67B}"/>
              </a:ext>
            </a:extLst>
          </p:cNvPr>
          <p:cNvSpPr/>
          <p:nvPr/>
        </p:nvSpPr>
        <p:spPr>
          <a:xfrm>
            <a:off x="6494435" y="1763988"/>
            <a:ext cx="4303007" cy="2160000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로그인은 돋보기 아이콘을 누르면 나오는 팝업을 이용하여 부서와 부서내의 사원을 검색하여 로그인 가능</a:t>
            </a: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xmlns="" id="{8D6DD2A5-0551-4E71-9BE6-DAF042A4336D}"/>
              </a:ext>
            </a:extLst>
          </p:cNvPr>
          <p:cNvSpPr/>
          <p:nvPr/>
        </p:nvSpPr>
        <p:spPr>
          <a:xfrm>
            <a:off x="6494435" y="4182872"/>
            <a:ext cx="4303007" cy="2069919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메인 화면은 사무용으로 적합하게 </a:t>
            </a:r>
            <a:r>
              <a:rPr lang="ko-KR" altLang="en-US" dirty="0" err="1">
                <a:solidFill>
                  <a:prstClr val="white"/>
                </a:solidFill>
              </a:rPr>
              <a:t>오래봐도</a:t>
            </a:r>
            <a:r>
              <a:rPr lang="ko-KR" altLang="en-US" dirty="0">
                <a:solidFill>
                  <a:prstClr val="white"/>
                </a:solidFill>
              </a:rPr>
              <a:t> 질리지 않도록 최대한 심플하게 구성했으며 상단메뉴</a:t>
            </a:r>
            <a:r>
              <a:rPr lang="en-US" altLang="ko-KR" dirty="0">
                <a:solidFill>
                  <a:prstClr val="white"/>
                </a:solidFill>
              </a:rPr>
              <a:t>, </a:t>
            </a:r>
            <a:r>
              <a:rPr lang="ko-KR" altLang="en-US" dirty="0">
                <a:solidFill>
                  <a:prstClr val="white"/>
                </a:solidFill>
              </a:rPr>
              <a:t>왼쪽사이드 메뉴</a:t>
            </a:r>
            <a:r>
              <a:rPr lang="en-US" altLang="ko-KR" dirty="0">
                <a:solidFill>
                  <a:prstClr val="white"/>
                </a:solidFill>
              </a:rPr>
              <a:t>, </a:t>
            </a:r>
          </a:p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그리고 나머지 작업용 화면으로 구성</a:t>
            </a:r>
            <a:endParaRPr lang="en-US" altLang="ko-KR" dirty="0">
              <a:solidFill>
                <a:prstClr val="white"/>
              </a:solidFill>
            </a:endParaRPr>
          </a:p>
        </p:txBody>
      </p:sp>
      <p:sp>
        <p:nvSpPr>
          <p:cNvPr id="18" name="사각형: 둥근 모서리 82">
            <a:extLst>
              <a:ext uri="{FF2B5EF4-FFF2-40B4-BE49-F238E27FC236}">
                <a16:creationId xmlns:a16="http://schemas.microsoft.com/office/drawing/2014/main" xmlns="" id="{4DAE49B4-8592-456C-8F94-6AD9E3541A65}"/>
              </a:ext>
            </a:extLst>
          </p:cNvPr>
          <p:cNvSpPr/>
          <p:nvPr/>
        </p:nvSpPr>
        <p:spPr>
          <a:xfrm>
            <a:off x="837505" y="605211"/>
            <a:ext cx="2908001" cy="483438"/>
          </a:xfrm>
          <a:prstGeom prst="roundRect">
            <a:avLst>
              <a:gd name="adj" fmla="val 50000"/>
            </a:avLst>
          </a:prstGeom>
          <a:solidFill>
            <a:srgbClr val="1986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>
              <a:defRPr/>
            </a:pPr>
            <a:r>
              <a:rPr lang="en-US" altLang="ko-KR" sz="1600" b="1" dirty="0">
                <a:solidFill>
                  <a:prstClr val="white"/>
                </a:solidFill>
              </a:rPr>
              <a:t> ERP</a:t>
            </a:r>
            <a:r>
              <a:rPr lang="ko-KR" altLang="en-US" sz="1600" b="1" dirty="0">
                <a:solidFill>
                  <a:prstClr val="white"/>
                </a:solidFill>
              </a:rPr>
              <a:t> 프로그램 소개</a:t>
            </a:r>
            <a:endParaRPr lang="en-US" altLang="ko-KR" sz="1600" b="1" dirty="0">
              <a:solidFill>
                <a:prstClr val="white"/>
              </a:solidFill>
            </a:endParaRPr>
          </a:p>
        </p:txBody>
      </p:sp>
      <p:sp>
        <p:nvSpPr>
          <p:cNvPr id="19" name="타원 18">
            <a:extLst>
              <a:ext uri="{FF2B5EF4-FFF2-40B4-BE49-F238E27FC236}">
                <a16:creationId xmlns:a16="http://schemas.microsoft.com/office/drawing/2014/main" xmlns="" id="{C0419543-DC10-434F-8F62-BAF1643C2084}"/>
              </a:ext>
            </a:extLst>
          </p:cNvPr>
          <p:cNvSpPr/>
          <p:nvPr/>
        </p:nvSpPr>
        <p:spPr>
          <a:xfrm>
            <a:off x="959575" y="646875"/>
            <a:ext cx="333288" cy="40011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accent1"/>
                </a:solidFill>
              </a:rPr>
              <a:t>3</a:t>
            </a:r>
            <a:endParaRPr lang="ko-KR" altLang="en-US" sz="2000" b="1" dirty="0">
              <a:solidFill>
                <a:schemeClr val="accent1"/>
              </a:solidFill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xmlns="" id="{F3D2611C-A437-4D02-BD2A-AAAB429A0655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4557" y="1763988"/>
            <a:ext cx="4303011" cy="2160000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xmlns="" id="{E7204E5F-9331-4D8E-8A14-E346B9D9F4CE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4558" y="4182872"/>
            <a:ext cx="4303007" cy="20699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33408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:a16="http://schemas.microsoft.com/office/drawing/2014/main" xmlns="" id="{FC289580-F6A3-4A08-A82D-E4CB675EF739}"/>
              </a:ext>
            </a:extLst>
          </p:cNvPr>
          <p:cNvSpPr/>
          <p:nvPr/>
        </p:nvSpPr>
        <p:spPr>
          <a:xfrm>
            <a:off x="1394558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rgbClr val="57A7E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xmlns="" id="{6CC0F4B8-DF2A-4BDD-8CC2-413E22699607}"/>
              </a:ext>
            </a:extLst>
          </p:cNvPr>
          <p:cNvSpPr/>
          <p:nvPr/>
        </p:nvSpPr>
        <p:spPr>
          <a:xfrm>
            <a:off x="837505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위쪽 모서리 10">
            <a:extLst>
              <a:ext uri="{FF2B5EF4-FFF2-40B4-BE49-F238E27FC236}">
                <a16:creationId xmlns:a16="http://schemas.microsoft.com/office/drawing/2014/main" xmlns="" id="{269DC61A-0A83-4026-BC8E-E8562FBBA64D}"/>
              </a:ext>
            </a:extLst>
          </p:cNvPr>
          <p:cNvSpPr/>
          <p:nvPr/>
        </p:nvSpPr>
        <p:spPr>
          <a:xfrm>
            <a:off x="329955" y="520794"/>
            <a:ext cx="11532091" cy="6337206"/>
          </a:xfrm>
          <a:prstGeom prst="round2SameRect">
            <a:avLst>
              <a:gd name="adj1" fmla="val 2098"/>
              <a:gd name="adj2" fmla="val 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" name="사각형: 둥근 한쪽 모서리 7">
            <a:extLst>
              <a:ext uri="{FF2B5EF4-FFF2-40B4-BE49-F238E27FC236}">
                <a16:creationId xmlns:a16="http://schemas.microsoft.com/office/drawing/2014/main" xmlns="" id="{5BE47643-A6A4-4BA3-B2E3-D59C5300AEB4}"/>
              </a:ext>
            </a:extLst>
          </p:cNvPr>
          <p:cNvSpPr/>
          <p:nvPr/>
        </p:nvSpPr>
        <p:spPr>
          <a:xfrm>
            <a:off x="0" y="6738151"/>
            <a:ext cx="12192000" cy="136154"/>
          </a:xfrm>
          <a:prstGeom prst="round1Rect">
            <a:avLst>
              <a:gd name="adj" fmla="val 0"/>
            </a:avLst>
          </a:prstGeom>
          <a:solidFill>
            <a:srgbClr val="48A9F8"/>
          </a:solidFill>
          <a:ln>
            <a:noFill/>
          </a:ln>
          <a:effectLst>
            <a:outerShdw blurRad="215900" dist="101600" dir="16200000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xmlns="" id="{5BD2D7B8-628F-4C69-836F-844BB5E0C0B1}"/>
              </a:ext>
            </a:extLst>
          </p:cNvPr>
          <p:cNvSpPr txBox="1"/>
          <p:nvPr/>
        </p:nvSpPr>
        <p:spPr>
          <a:xfrm>
            <a:off x="4502149" y="1040006"/>
            <a:ext cx="3187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/>
              <a:t>메인 화면 상단</a:t>
            </a:r>
            <a:endParaRPr lang="en-US" altLang="ko-KR" b="1" dirty="0"/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xmlns="" id="{C2E66CFB-BCFD-4DAA-9C1E-89C2639BA67B}"/>
              </a:ext>
            </a:extLst>
          </p:cNvPr>
          <p:cNvSpPr/>
          <p:nvPr/>
        </p:nvSpPr>
        <p:spPr>
          <a:xfrm>
            <a:off x="7415054" y="1763990"/>
            <a:ext cx="4269396" cy="1323703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회사로고와 로그인사원의 정보</a:t>
            </a:r>
            <a:r>
              <a:rPr lang="en-US" altLang="ko-KR" dirty="0">
                <a:solidFill>
                  <a:prstClr val="white"/>
                </a:solidFill>
              </a:rPr>
              <a:t>, </a:t>
            </a:r>
            <a:r>
              <a:rPr lang="ko-KR" altLang="en-US" dirty="0">
                <a:solidFill>
                  <a:prstClr val="white"/>
                </a:solidFill>
              </a:rPr>
              <a:t>로그아웃 버튼이 있으며</a:t>
            </a:r>
            <a:r>
              <a:rPr lang="en-US" altLang="ko-KR" dirty="0">
                <a:solidFill>
                  <a:prstClr val="white"/>
                </a:solidFill>
              </a:rPr>
              <a:t>, </a:t>
            </a:r>
            <a:r>
              <a:rPr lang="ko-KR" altLang="en-US" dirty="0">
                <a:solidFill>
                  <a:prstClr val="white"/>
                </a:solidFill>
              </a:rPr>
              <a:t>검색</a:t>
            </a:r>
            <a:r>
              <a:rPr lang="en-US" altLang="ko-KR" dirty="0">
                <a:solidFill>
                  <a:prstClr val="white"/>
                </a:solidFill>
              </a:rPr>
              <a:t>bar, </a:t>
            </a:r>
            <a:r>
              <a:rPr lang="ko-KR" altLang="en-US" dirty="0">
                <a:solidFill>
                  <a:prstClr val="white"/>
                </a:solidFill>
              </a:rPr>
              <a:t>프로그램의 대분류 </a:t>
            </a:r>
            <a:r>
              <a:rPr lang="en-US" altLang="ko-KR" dirty="0">
                <a:solidFill>
                  <a:prstClr val="white"/>
                </a:solidFill>
              </a:rPr>
              <a:t>UI,</a:t>
            </a:r>
            <a:r>
              <a:rPr lang="ko-KR" altLang="en-US" dirty="0">
                <a:solidFill>
                  <a:prstClr val="white"/>
                </a:solidFill>
              </a:rPr>
              <a:t> 공통 기능 버튼 </a:t>
            </a:r>
            <a:r>
              <a:rPr lang="en-US" altLang="ko-KR" dirty="0">
                <a:solidFill>
                  <a:prstClr val="white"/>
                </a:solidFill>
              </a:rPr>
              <a:t>4</a:t>
            </a:r>
            <a:r>
              <a:rPr lang="ko-KR" altLang="en-US" dirty="0">
                <a:solidFill>
                  <a:prstClr val="white"/>
                </a:solidFill>
              </a:rPr>
              <a:t>개가 있음</a:t>
            </a: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xmlns="" id="{8D6DD2A5-0551-4E71-9BE6-DAF042A4336D}"/>
              </a:ext>
            </a:extLst>
          </p:cNvPr>
          <p:cNvSpPr/>
          <p:nvPr/>
        </p:nvSpPr>
        <p:spPr>
          <a:xfrm>
            <a:off x="7415055" y="3390593"/>
            <a:ext cx="4269396" cy="1310722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검색</a:t>
            </a:r>
            <a:r>
              <a:rPr lang="en-US" altLang="ko-KR" dirty="0">
                <a:solidFill>
                  <a:prstClr val="white"/>
                </a:solidFill>
              </a:rPr>
              <a:t>bar </a:t>
            </a:r>
            <a:r>
              <a:rPr lang="ko-KR" altLang="en-US" dirty="0">
                <a:solidFill>
                  <a:prstClr val="white"/>
                </a:solidFill>
              </a:rPr>
              <a:t>에서는 원하는 메뉴를 검색하면 타이핑 도중 원하는 메뉴가 검색되고 검색을 누르면 페이지로 바로 이동함</a:t>
            </a:r>
            <a:endParaRPr lang="en-US" altLang="ko-KR" dirty="0">
              <a:solidFill>
                <a:prstClr val="white"/>
              </a:solidFill>
            </a:endParaRPr>
          </a:p>
        </p:txBody>
      </p:sp>
      <p:sp>
        <p:nvSpPr>
          <p:cNvPr id="18" name="사각형: 둥근 모서리 82">
            <a:extLst>
              <a:ext uri="{FF2B5EF4-FFF2-40B4-BE49-F238E27FC236}">
                <a16:creationId xmlns:a16="http://schemas.microsoft.com/office/drawing/2014/main" xmlns="" id="{4DAE49B4-8592-456C-8F94-6AD9E3541A65}"/>
              </a:ext>
            </a:extLst>
          </p:cNvPr>
          <p:cNvSpPr/>
          <p:nvPr/>
        </p:nvSpPr>
        <p:spPr>
          <a:xfrm>
            <a:off x="837505" y="605211"/>
            <a:ext cx="2908001" cy="483438"/>
          </a:xfrm>
          <a:prstGeom prst="roundRect">
            <a:avLst>
              <a:gd name="adj" fmla="val 50000"/>
            </a:avLst>
          </a:prstGeom>
          <a:solidFill>
            <a:srgbClr val="1986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>
              <a:defRPr/>
            </a:pPr>
            <a:r>
              <a:rPr lang="en-US" altLang="ko-KR" sz="1600" b="1" dirty="0">
                <a:solidFill>
                  <a:prstClr val="white"/>
                </a:solidFill>
              </a:rPr>
              <a:t> ERP</a:t>
            </a:r>
            <a:r>
              <a:rPr lang="ko-KR" altLang="en-US" sz="1600" b="1" dirty="0">
                <a:solidFill>
                  <a:prstClr val="white"/>
                </a:solidFill>
              </a:rPr>
              <a:t> 프로그램 소개</a:t>
            </a:r>
            <a:endParaRPr lang="en-US" altLang="ko-KR" sz="1600" b="1" dirty="0">
              <a:solidFill>
                <a:prstClr val="white"/>
              </a:solidFill>
            </a:endParaRPr>
          </a:p>
        </p:txBody>
      </p:sp>
      <p:sp>
        <p:nvSpPr>
          <p:cNvPr id="19" name="타원 18">
            <a:extLst>
              <a:ext uri="{FF2B5EF4-FFF2-40B4-BE49-F238E27FC236}">
                <a16:creationId xmlns:a16="http://schemas.microsoft.com/office/drawing/2014/main" xmlns="" id="{C0419543-DC10-434F-8F62-BAF1643C2084}"/>
              </a:ext>
            </a:extLst>
          </p:cNvPr>
          <p:cNvSpPr/>
          <p:nvPr/>
        </p:nvSpPr>
        <p:spPr>
          <a:xfrm>
            <a:off x="959575" y="646875"/>
            <a:ext cx="333288" cy="40011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accent1"/>
                </a:solidFill>
              </a:rPr>
              <a:t>3</a:t>
            </a:r>
            <a:endParaRPr lang="ko-KR" altLang="en-US" sz="2000" b="1" dirty="0">
              <a:solidFill>
                <a:schemeClr val="accent1"/>
              </a:solidFill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xmlns="" id="{D70C38B8-DD93-4DB6-AD6C-AA8B2B2F106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3937" y="3377613"/>
            <a:ext cx="6648451" cy="1323703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xmlns="" id="{FE2DEB57-9DD7-4C31-8561-CCF9477F965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1281" y="4943997"/>
            <a:ext cx="6701107" cy="1578507"/>
          </a:xfrm>
          <a:prstGeom prst="rect">
            <a:avLst/>
          </a:prstGeom>
        </p:spPr>
      </p:pic>
      <p:pic>
        <p:nvPicPr>
          <p:cNvPr id="17" name="그림 16">
            <a:extLst>
              <a:ext uri="{FF2B5EF4-FFF2-40B4-BE49-F238E27FC236}">
                <a16:creationId xmlns:a16="http://schemas.microsoft.com/office/drawing/2014/main" xmlns="" id="{596CE5E0-F6B4-463B-B47F-2F4B6681FCC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5323" y="1763990"/>
            <a:ext cx="6637064" cy="1314995"/>
          </a:xfrm>
          <a:prstGeom prst="rect">
            <a:avLst/>
          </a:prstGeom>
        </p:spPr>
      </p:pic>
      <p:sp>
        <p:nvSpPr>
          <p:cNvPr id="21" name="직사각형 20">
            <a:extLst>
              <a:ext uri="{FF2B5EF4-FFF2-40B4-BE49-F238E27FC236}">
                <a16:creationId xmlns:a16="http://schemas.microsoft.com/office/drawing/2014/main" xmlns="" id="{0437E271-E521-4A36-9DB2-F035CCB79360}"/>
              </a:ext>
            </a:extLst>
          </p:cNvPr>
          <p:cNvSpPr/>
          <p:nvPr/>
        </p:nvSpPr>
        <p:spPr>
          <a:xfrm>
            <a:off x="7415054" y="4949758"/>
            <a:ext cx="4269396" cy="1572745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en-US" altLang="ko-KR" dirty="0">
                <a:solidFill>
                  <a:prstClr val="white"/>
                </a:solidFill>
              </a:rPr>
              <a:t>4</a:t>
            </a:r>
            <a:r>
              <a:rPr lang="ko-KR" altLang="en-US" dirty="0">
                <a:solidFill>
                  <a:prstClr val="white"/>
                </a:solidFill>
              </a:rPr>
              <a:t>가지 대분류인 시스템관리</a:t>
            </a:r>
            <a:r>
              <a:rPr lang="en-US" altLang="ko-KR" dirty="0">
                <a:solidFill>
                  <a:prstClr val="white"/>
                </a:solidFill>
              </a:rPr>
              <a:t>, </a:t>
            </a:r>
            <a:r>
              <a:rPr lang="ko-KR" altLang="en-US" dirty="0">
                <a:solidFill>
                  <a:prstClr val="white"/>
                </a:solidFill>
              </a:rPr>
              <a:t>영업관리</a:t>
            </a:r>
            <a:r>
              <a:rPr lang="en-US" altLang="ko-KR" dirty="0">
                <a:solidFill>
                  <a:prstClr val="white"/>
                </a:solidFill>
              </a:rPr>
              <a:t>, </a:t>
            </a:r>
            <a:r>
              <a:rPr lang="ko-KR" altLang="en-US" dirty="0">
                <a:solidFill>
                  <a:prstClr val="white"/>
                </a:solidFill>
              </a:rPr>
              <a:t>구매</a:t>
            </a:r>
            <a:r>
              <a:rPr lang="en-US" altLang="ko-KR" dirty="0">
                <a:solidFill>
                  <a:prstClr val="white"/>
                </a:solidFill>
              </a:rPr>
              <a:t>/</a:t>
            </a:r>
            <a:r>
              <a:rPr lang="ko-KR" altLang="en-US" dirty="0">
                <a:solidFill>
                  <a:prstClr val="white"/>
                </a:solidFill>
              </a:rPr>
              <a:t>자재관리</a:t>
            </a:r>
            <a:r>
              <a:rPr lang="en-US" altLang="ko-KR" dirty="0">
                <a:solidFill>
                  <a:prstClr val="white"/>
                </a:solidFill>
              </a:rPr>
              <a:t>, </a:t>
            </a:r>
            <a:r>
              <a:rPr lang="ko-KR" altLang="en-US" dirty="0">
                <a:solidFill>
                  <a:prstClr val="white"/>
                </a:solidFill>
              </a:rPr>
              <a:t>생산관리공통에 커서를 올리면 중분류 메뉴가 나타남</a:t>
            </a:r>
            <a:endParaRPr lang="en-US" altLang="ko-KR" dirty="0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024291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:a16="http://schemas.microsoft.com/office/drawing/2014/main" xmlns="" id="{FC289580-F6A3-4A08-A82D-E4CB675EF739}"/>
              </a:ext>
            </a:extLst>
          </p:cNvPr>
          <p:cNvSpPr/>
          <p:nvPr/>
        </p:nvSpPr>
        <p:spPr>
          <a:xfrm>
            <a:off x="1394558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chemeClr val="bg1">
              <a:alpha val="2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xmlns="" id="{6CC0F4B8-DF2A-4BDD-8CC2-413E22699607}"/>
              </a:ext>
            </a:extLst>
          </p:cNvPr>
          <p:cNvSpPr/>
          <p:nvPr/>
        </p:nvSpPr>
        <p:spPr>
          <a:xfrm>
            <a:off x="837505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xmlns="" id="{269DC61A-0A83-4026-BC8E-E8562FBBA64D}"/>
              </a:ext>
            </a:extLst>
          </p:cNvPr>
          <p:cNvSpPr/>
          <p:nvPr/>
        </p:nvSpPr>
        <p:spPr>
          <a:xfrm>
            <a:off x="342655" y="576998"/>
            <a:ext cx="11532091" cy="6090849"/>
          </a:xfrm>
          <a:prstGeom prst="roundRect">
            <a:avLst>
              <a:gd name="adj" fmla="val 3002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r>
              <a:rPr lang="en-US" altLang="ko-KR">
                <a:solidFill>
                  <a:prstClr val="white"/>
                </a:solidFill>
              </a:rPr>
              <a:t>`</a:t>
            </a:r>
            <a:endParaRPr lang="ko-KR" altLang="en-US" dirty="0">
              <a:solidFill>
                <a:prstClr val="white"/>
              </a:solidFill>
            </a:endParaRPr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xmlns="" id="{8B833947-C5BA-4A7A-B976-97EA893732F9}"/>
              </a:ext>
            </a:extLst>
          </p:cNvPr>
          <p:cNvGrpSpPr/>
          <p:nvPr/>
        </p:nvGrpSpPr>
        <p:grpSpPr>
          <a:xfrm>
            <a:off x="0" y="6098959"/>
            <a:ext cx="12192000" cy="759042"/>
            <a:chOff x="4477702" y="3210977"/>
            <a:chExt cx="3761505" cy="1386061"/>
          </a:xfrm>
          <a:effectLst>
            <a:outerShdw blurRad="254000" dist="38100" dir="16200000" rotWithShape="0">
              <a:prstClr val="black">
                <a:alpha val="23000"/>
              </a:prstClr>
            </a:outerShdw>
          </a:effectLst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xmlns="" id="{C938BC48-0BA9-4BD4-94E3-CE5D0929E7A5}"/>
                </a:ext>
              </a:extLst>
            </p:cNvPr>
            <p:cNvSpPr/>
            <p:nvPr/>
          </p:nvSpPr>
          <p:spPr>
            <a:xfrm>
              <a:off x="4477702" y="3697315"/>
              <a:ext cx="3761505" cy="899723"/>
            </a:xfrm>
            <a:prstGeom prst="rect">
              <a:avLst/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" name="사각형: 둥근 한쪽 모서리 7">
              <a:extLst>
                <a:ext uri="{FF2B5EF4-FFF2-40B4-BE49-F238E27FC236}">
                  <a16:creationId xmlns:a16="http://schemas.microsoft.com/office/drawing/2014/main" xmlns="" id="{5BE47643-A6A4-4BA3-B2E3-D59C5300AEB4}"/>
                </a:ext>
              </a:extLst>
            </p:cNvPr>
            <p:cNvSpPr/>
            <p:nvPr/>
          </p:nvSpPr>
          <p:spPr>
            <a:xfrm>
              <a:off x="4477702" y="3210977"/>
              <a:ext cx="1005198" cy="899723"/>
            </a:xfrm>
            <a:prstGeom prst="round1Rect">
              <a:avLst>
                <a:gd name="adj" fmla="val 50000"/>
              </a:avLst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27" name="Freeform 29">
            <a:extLst>
              <a:ext uri="{FF2B5EF4-FFF2-40B4-BE49-F238E27FC236}">
                <a16:creationId xmlns:a16="http://schemas.microsoft.com/office/drawing/2014/main" xmlns="" id="{16D70C24-C6C2-4E6C-9FD3-AE98FE63F866}"/>
              </a:ext>
            </a:extLst>
          </p:cNvPr>
          <p:cNvSpPr>
            <a:spLocks noEditPoints="1"/>
          </p:cNvSpPr>
          <p:nvPr/>
        </p:nvSpPr>
        <p:spPr bwMode="auto">
          <a:xfrm>
            <a:off x="490596" y="6328813"/>
            <a:ext cx="329955" cy="329509"/>
          </a:xfrm>
          <a:custGeom>
            <a:avLst/>
            <a:gdLst>
              <a:gd name="T0" fmla="*/ 1260 w 5938"/>
              <a:gd name="T1" fmla="*/ 1207 h 5931"/>
              <a:gd name="T2" fmla="*/ 1208 w 5938"/>
              <a:gd name="T3" fmla="*/ 1259 h 5931"/>
              <a:gd name="T4" fmla="*/ 1327 w 5938"/>
              <a:gd name="T5" fmla="*/ 1963 h 5931"/>
              <a:gd name="T6" fmla="*/ 1614 w 5938"/>
              <a:gd name="T7" fmla="*/ 1903 h 5931"/>
              <a:gd name="T8" fmla="*/ 1814 w 5938"/>
              <a:gd name="T9" fmla="*/ 1763 h 5931"/>
              <a:gd name="T10" fmla="*/ 1944 w 5938"/>
              <a:gd name="T11" fmla="*/ 1748 h 5931"/>
              <a:gd name="T12" fmla="*/ 2040 w 5938"/>
              <a:gd name="T13" fmla="*/ 1844 h 5931"/>
              <a:gd name="T14" fmla="*/ 2025 w 5938"/>
              <a:gd name="T15" fmla="*/ 1975 h 5931"/>
              <a:gd name="T16" fmla="*/ 1783 w 5938"/>
              <a:gd name="T17" fmla="*/ 2163 h 5931"/>
              <a:gd name="T18" fmla="*/ 1430 w 5938"/>
              <a:gd name="T19" fmla="*/ 2264 h 5931"/>
              <a:gd name="T20" fmla="*/ 1141 w 5938"/>
              <a:gd name="T21" fmla="*/ 2251 h 5931"/>
              <a:gd name="T22" fmla="*/ 1128 w 5938"/>
              <a:gd name="T23" fmla="*/ 3090 h 5931"/>
              <a:gd name="T24" fmla="*/ 3547 w 5938"/>
              <a:gd name="T25" fmla="*/ 5529 h 5931"/>
              <a:gd name="T26" fmla="*/ 3767 w 5938"/>
              <a:gd name="T27" fmla="*/ 5621 h 5931"/>
              <a:gd name="T28" fmla="*/ 4007 w 5938"/>
              <a:gd name="T29" fmla="*/ 5588 h 5931"/>
              <a:gd name="T30" fmla="*/ 5494 w 5938"/>
              <a:gd name="T31" fmla="*/ 4152 h 5931"/>
              <a:gd name="T32" fmla="*/ 5614 w 5938"/>
              <a:gd name="T33" fmla="*/ 3945 h 5931"/>
              <a:gd name="T34" fmla="*/ 5614 w 5938"/>
              <a:gd name="T35" fmla="*/ 3703 h 5931"/>
              <a:gd name="T36" fmla="*/ 5494 w 5938"/>
              <a:gd name="T37" fmla="*/ 3496 h 5931"/>
              <a:gd name="T38" fmla="*/ 3056 w 5938"/>
              <a:gd name="T39" fmla="*/ 1111 h 5931"/>
              <a:gd name="T40" fmla="*/ 1038 w 5938"/>
              <a:gd name="T41" fmla="*/ 4 h 5931"/>
              <a:gd name="T42" fmla="*/ 1424 w 5938"/>
              <a:gd name="T43" fmla="*/ 101 h 5931"/>
              <a:gd name="T44" fmla="*/ 1787 w 5938"/>
              <a:gd name="T45" fmla="*/ 327 h 5931"/>
              <a:gd name="T46" fmla="*/ 1913 w 5938"/>
              <a:gd name="T47" fmla="*/ 495 h 5931"/>
              <a:gd name="T48" fmla="*/ 1870 w 5938"/>
              <a:gd name="T49" fmla="*/ 621 h 5931"/>
              <a:gd name="T50" fmla="*/ 1744 w 5938"/>
              <a:gd name="T51" fmla="*/ 664 h 5931"/>
              <a:gd name="T52" fmla="*/ 1581 w 5938"/>
              <a:gd name="T53" fmla="*/ 556 h 5931"/>
              <a:gd name="T54" fmla="*/ 1278 w 5938"/>
              <a:gd name="T55" fmla="*/ 372 h 5931"/>
              <a:gd name="T56" fmla="*/ 962 w 5938"/>
              <a:gd name="T57" fmla="*/ 305 h 5931"/>
              <a:gd name="T58" fmla="*/ 668 w 5938"/>
              <a:gd name="T59" fmla="*/ 359 h 5931"/>
              <a:gd name="T60" fmla="*/ 441 w 5938"/>
              <a:gd name="T61" fmla="*/ 534 h 5931"/>
              <a:gd name="T62" fmla="*/ 325 w 5938"/>
              <a:gd name="T63" fmla="*/ 790 h 5931"/>
              <a:gd name="T64" fmla="*/ 329 w 5938"/>
              <a:gd name="T65" fmla="*/ 1115 h 5931"/>
              <a:gd name="T66" fmla="*/ 489 w 5938"/>
              <a:gd name="T67" fmla="*/ 1481 h 5931"/>
              <a:gd name="T68" fmla="*/ 780 w 5938"/>
              <a:gd name="T69" fmla="*/ 1775 h 5931"/>
              <a:gd name="T70" fmla="*/ 930 w 5938"/>
              <a:gd name="T71" fmla="*/ 1122 h 5931"/>
              <a:gd name="T72" fmla="*/ 1076 w 5938"/>
              <a:gd name="T73" fmla="*/ 951 h 5931"/>
              <a:gd name="T74" fmla="*/ 2908 w 5938"/>
              <a:gd name="T75" fmla="*/ 789 h 5931"/>
              <a:gd name="T76" fmla="*/ 3164 w 5938"/>
              <a:gd name="T77" fmla="*/ 823 h 5931"/>
              <a:gd name="T78" fmla="*/ 3406 w 5938"/>
              <a:gd name="T79" fmla="*/ 976 h 5931"/>
              <a:gd name="T80" fmla="*/ 5861 w 5938"/>
              <a:gd name="T81" fmla="*/ 3490 h 5931"/>
              <a:gd name="T82" fmla="*/ 5938 w 5938"/>
              <a:gd name="T83" fmla="*/ 3826 h 5931"/>
              <a:gd name="T84" fmla="*/ 5863 w 5938"/>
              <a:gd name="T85" fmla="*/ 4160 h 5931"/>
              <a:gd name="T86" fmla="*/ 4377 w 5938"/>
              <a:gd name="T87" fmla="*/ 5705 h 5931"/>
              <a:gd name="T88" fmla="*/ 4087 w 5938"/>
              <a:gd name="T89" fmla="*/ 5887 h 5931"/>
              <a:gd name="T90" fmla="*/ 3744 w 5938"/>
              <a:gd name="T91" fmla="*/ 5925 h 5931"/>
              <a:gd name="T92" fmla="*/ 3422 w 5938"/>
              <a:gd name="T93" fmla="*/ 5814 h 5931"/>
              <a:gd name="T94" fmla="*/ 928 w 5938"/>
              <a:gd name="T95" fmla="*/ 3343 h 5931"/>
              <a:gd name="T96" fmla="*/ 800 w 5938"/>
              <a:gd name="T97" fmla="*/ 3059 h 5931"/>
              <a:gd name="T98" fmla="*/ 747 w 5938"/>
              <a:gd name="T99" fmla="*/ 2116 h 5931"/>
              <a:gd name="T100" fmla="*/ 406 w 5938"/>
              <a:gd name="T101" fmla="*/ 1864 h 5931"/>
              <a:gd name="T102" fmla="*/ 132 w 5938"/>
              <a:gd name="T103" fmla="*/ 1483 h 5931"/>
              <a:gd name="T104" fmla="*/ 7 w 5938"/>
              <a:gd name="T105" fmla="*/ 1052 h 5931"/>
              <a:gd name="T106" fmla="*/ 38 w 5938"/>
              <a:gd name="T107" fmla="*/ 662 h 5931"/>
              <a:gd name="T108" fmla="*/ 206 w 5938"/>
              <a:gd name="T109" fmla="*/ 336 h 5931"/>
              <a:gd name="T110" fmla="*/ 493 w 5938"/>
              <a:gd name="T111" fmla="*/ 103 h 5931"/>
              <a:gd name="T112" fmla="*/ 849 w 5938"/>
              <a:gd name="T113" fmla="*/ 4 h 59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5938" h="5931">
                <a:moveTo>
                  <a:pt x="2949" y="1095"/>
                </a:moveTo>
                <a:lnTo>
                  <a:pt x="2939" y="1095"/>
                </a:lnTo>
                <a:lnTo>
                  <a:pt x="2928" y="1097"/>
                </a:lnTo>
                <a:lnTo>
                  <a:pt x="1260" y="1207"/>
                </a:lnTo>
                <a:lnTo>
                  <a:pt x="1240" y="1212"/>
                </a:lnTo>
                <a:lnTo>
                  <a:pt x="1224" y="1223"/>
                </a:lnTo>
                <a:lnTo>
                  <a:pt x="1213" y="1240"/>
                </a:lnTo>
                <a:lnTo>
                  <a:pt x="1208" y="1259"/>
                </a:lnTo>
                <a:lnTo>
                  <a:pt x="1163" y="1945"/>
                </a:lnTo>
                <a:lnTo>
                  <a:pt x="1204" y="1952"/>
                </a:lnTo>
                <a:lnTo>
                  <a:pt x="1247" y="1957"/>
                </a:lnTo>
                <a:lnTo>
                  <a:pt x="1327" y="1963"/>
                </a:lnTo>
                <a:lnTo>
                  <a:pt x="1404" y="1959"/>
                </a:lnTo>
                <a:lnTo>
                  <a:pt x="1477" y="1948"/>
                </a:lnTo>
                <a:lnTo>
                  <a:pt x="1547" y="1930"/>
                </a:lnTo>
                <a:lnTo>
                  <a:pt x="1614" y="1903"/>
                </a:lnTo>
                <a:lnTo>
                  <a:pt x="1675" y="1871"/>
                </a:lnTo>
                <a:lnTo>
                  <a:pt x="1733" y="1831"/>
                </a:lnTo>
                <a:lnTo>
                  <a:pt x="1785" y="1784"/>
                </a:lnTo>
                <a:lnTo>
                  <a:pt x="1814" y="1763"/>
                </a:lnTo>
                <a:lnTo>
                  <a:pt x="1845" y="1748"/>
                </a:lnTo>
                <a:lnTo>
                  <a:pt x="1877" y="1741"/>
                </a:lnTo>
                <a:lnTo>
                  <a:pt x="1912" y="1741"/>
                </a:lnTo>
                <a:lnTo>
                  <a:pt x="1944" y="1748"/>
                </a:lnTo>
                <a:lnTo>
                  <a:pt x="1977" y="1763"/>
                </a:lnTo>
                <a:lnTo>
                  <a:pt x="2004" y="1784"/>
                </a:lnTo>
                <a:lnTo>
                  <a:pt x="2025" y="1813"/>
                </a:lnTo>
                <a:lnTo>
                  <a:pt x="2040" y="1844"/>
                </a:lnTo>
                <a:lnTo>
                  <a:pt x="2049" y="1876"/>
                </a:lnTo>
                <a:lnTo>
                  <a:pt x="2049" y="1910"/>
                </a:lnTo>
                <a:lnTo>
                  <a:pt x="2040" y="1943"/>
                </a:lnTo>
                <a:lnTo>
                  <a:pt x="2025" y="1975"/>
                </a:lnTo>
                <a:lnTo>
                  <a:pt x="2004" y="2002"/>
                </a:lnTo>
                <a:lnTo>
                  <a:pt x="1935" y="2064"/>
                </a:lnTo>
                <a:lnTo>
                  <a:pt x="1863" y="2118"/>
                </a:lnTo>
                <a:lnTo>
                  <a:pt x="1783" y="2163"/>
                </a:lnTo>
                <a:lnTo>
                  <a:pt x="1700" y="2201"/>
                </a:lnTo>
                <a:lnTo>
                  <a:pt x="1614" y="2230"/>
                </a:lnTo>
                <a:lnTo>
                  <a:pt x="1524" y="2251"/>
                </a:lnTo>
                <a:lnTo>
                  <a:pt x="1430" y="2264"/>
                </a:lnTo>
                <a:lnTo>
                  <a:pt x="1332" y="2269"/>
                </a:lnTo>
                <a:lnTo>
                  <a:pt x="1276" y="2268"/>
                </a:lnTo>
                <a:lnTo>
                  <a:pt x="1219" y="2262"/>
                </a:lnTo>
                <a:lnTo>
                  <a:pt x="1141" y="2251"/>
                </a:lnTo>
                <a:lnTo>
                  <a:pt x="1098" y="2922"/>
                </a:lnTo>
                <a:lnTo>
                  <a:pt x="1098" y="2980"/>
                </a:lnTo>
                <a:lnTo>
                  <a:pt x="1108" y="3038"/>
                </a:lnTo>
                <a:lnTo>
                  <a:pt x="1128" y="3090"/>
                </a:lnTo>
                <a:lnTo>
                  <a:pt x="1157" y="3141"/>
                </a:lnTo>
                <a:lnTo>
                  <a:pt x="1195" y="3184"/>
                </a:lnTo>
                <a:lnTo>
                  <a:pt x="3502" y="5489"/>
                </a:lnTo>
                <a:lnTo>
                  <a:pt x="3547" y="5529"/>
                </a:lnTo>
                <a:lnTo>
                  <a:pt x="3597" y="5563"/>
                </a:lnTo>
                <a:lnTo>
                  <a:pt x="3652" y="5588"/>
                </a:lnTo>
                <a:lnTo>
                  <a:pt x="3708" y="5608"/>
                </a:lnTo>
                <a:lnTo>
                  <a:pt x="3767" y="5621"/>
                </a:lnTo>
                <a:lnTo>
                  <a:pt x="3828" y="5624"/>
                </a:lnTo>
                <a:lnTo>
                  <a:pt x="3890" y="5621"/>
                </a:lnTo>
                <a:lnTo>
                  <a:pt x="3949" y="5608"/>
                </a:lnTo>
                <a:lnTo>
                  <a:pt x="4007" y="5588"/>
                </a:lnTo>
                <a:lnTo>
                  <a:pt x="4061" y="5563"/>
                </a:lnTo>
                <a:lnTo>
                  <a:pt x="4112" y="5529"/>
                </a:lnTo>
                <a:lnTo>
                  <a:pt x="4157" y="5489"/>
                </a:lnTo>
                <a:lnTo>
                  <a:pt x="5494" y="4152"/>
                </a:lnTo>
                <a:lnTo>
                  <a:pt x="5534" y="4105"/>
                </a:lnTo>
                <a:lnTo>
                  <a:pt x="5568" y="4055"/>
                </a:lnTo>
                <a:lnTo>
                  <a:pt x="5595" y="4003"/>
                </a:lnTo>
                <a:lnTo>
                  <a:pt x="5614" y="3945"/>
                </a:lnTo>
                <a:lnTo>
                  <a:pt x="5626" y="3885"/>
                </a:lnTo>
                <a:lnTo>
                  <a:pt x="5630" y="3824"/>
                </a:lnTo>
                <a:lnTo>
                  <a:pt x="5626" y="3763"/>
                </a:lnTo>
                <a:lnTo>
                  <a:pt x="5614" y="3703"/>
                </a:lnTo>
                <a:lnTo>
                  <a:pt x="5595" y="3646"/>
                </a:lnTo>
                <a:lnTo>
                  <a:pt x="5568" y="3593"/>
                </a:lnTo>
                <a:lnTo>
                  <a:pt x="5534" y="3543"/>
                </a:lnTo>
                <a:lnTo>
                  <a:pt x="5494" y="3496"/>
                </a:lnTo>
                <a:lnTo>
                  <a:pt x="3189" y="1194"/>
                </a:lnTo>
                <a:lnTo>
                  <a:pt x="3150" y="1160"/>
                </a:lnTo>
                <a:lnTo>
                  <a:pt x="3105" y="1131"/>
                </a:lnTo>
                <a:lnTo>
                  <a:pt x="3056" y="1111"/>
                </a:lnTo>
                <a:lnTo>
                  <a:pt x="3004" y="1099"/>
                </a:lnTo>
                <a:lnTo>
                  <a:pt x="2949" y="1095"/>
                </a:lnTo>
                <a:close/>
                <a:moveTo>
                  <a:pt x="942" y="0"/>
                </a:moveTo>
                <a:lnTo>
                  <a:pt x="1038" y="4"/>
                </a:lnTo>
                <a:lnTo>
                  <a:pt x="1135" y="17"/>
                </a:lnTo>
                <a:lnTo>
                  <a:pt x="1233" y="36"/>
                </a:lnTo>
                <a:lnTo>
                  <a:pt x="1329" y="65"/>
                </a:lnTo>
                <a:lnTo>
                  <a:pt x="1424" y="101"/>
                </a:lnTo>
                <a:lnTo>
                  <a:pt x="1520" y="147"/>
                </a:lnTo>
                <a:lnTo>
                  <a:pt x="1612" y="199"/>
                </a:lnTo>
                <a:lnTo>
                  <a:pt x="1700" y="258"/>
                </a:lnTo>
                <a:lnTo>
                  <a:pt x="1787" y="327"/>
                </a:lnTo>
                <a:lnTo>
                  <a:pt x="1870" y="403"/>
                </a:lnTo>
                <a:lnTo>
                  <a:pt x="1892" y="430"/>
                </a:lnTo>
                <a:lnTo>
                  <a:pt x="1906" y="462"/>
                </a:lnTo>
                <a:lnTo>
                  <a:pt x="1913" y="495"/>
                </a:lnTo>
                <a:lnTo>
                  <a:pt x="1913" y="529"/>
                </a:lnTo>
                <a:lnTo>
                  <a:pt x="1906" y="561"/>
                </a:lnTo>
                <a:lnTo>
                  <a:pt x="1892" y="592"/>
                </a:lnTo>
                <a:lnTo>
                  <a:pt x="1870" y="621"/>
                </a:lnTo>
                <a:lnTo>
                  <a:pt x="1841" y="643"/>
                </a:lnTo>
                <a:lnTo>
                  <a:pt x="1811" y="657"/>
                </a:lnTo>
                <a:lnTo>
                  <a:pt x="1778" y="664"/>
                </a:lnTo>
                <a:lnTo>
                  <a:pt x="1744" y="664"/>
                </a:lnTo>
                <a:lnTo>
                  <a:pt x="1711" y="657"/>
                </a:lnTo>
                <a:lnTo>
                  <a:pt x="1679" y="643"/>
                </a:lnTo>
                <a:lnTo>
                  <a:pt x="1652" y="621"/>
                </a:lnTo>
                <a:lnTo>
                  <a:pt x="1581" y="556"/>
                </a:lnTo>
                <a:lnTo>
                  <a:pt x="1509" y="500"/>
                </a:lnTo>
                <a:lnTo>
                  <a:pt x="1435" y="450"/>
                </a:lnTo>
                <a:lnTo>
                  <a:pt x="1357" y="408"/>
                </a:lnTo>
                <a:lnTo>
                  <a:pt x="1278" y="372"/>
                </a:lnTo>
                <a:lnTo>
                  <a:pt x="1199" y="345"/>
                </a:lnTo>
                <a:lnTo>
                  <a:pt x="1119" y="323"/>
                </a:lnTo>
                <a:lnTo>
                  <a:pt x="1040" y="311"/>
                </a:lnTo>
                <a:lnTo>
                  <a:pt x="962" y="305"/>
                </a:lnTo>
                <a:lnTo>
                  <a:pt x="885" y="307"/>
                </a:lnTo>
                <a:lnTo>
                  <a:pt x="811" y="316"/>
                </a:lnTo>
                <a:lnTo>
                  <a:pt x="738" y="334"/>
                </a:lnTo>
                <a:lnTo>
                  <a:pt x="668" y="359"/>
                </a:lnTo>
                <a:lnTo>
                  <a:pt x="603" y="392"/>
                </a:lnTo>
                <a:lnTo>
                  <a:pt x="543" y="433"/>
                </a:lnTo>
                <a:lnTo>
                  <a:pt x="488" y="482"/>
                </a:lnTo>
                <a:lnTo>
                  <a:pt x="441" y="534"/>
                </a:lnTo>
                <a:lnTo>
                  <a:pt x="401" y="592"/>
                </a:lnTo>
                <a:lnTo>
                  <a:pt x="368" y="655"/>
                </a:lnTo>
                <a:lnTo>
                  <a:pt x="343" y="720"/>
                </a:lnTo>
                <a:lnTo>
                  <a:pt x="325" y="790"/>
                </a:lnTo>
                <a:lnTo>
                  <a:pt x="312" y="864"/>
                </a:lnTo>
                <a:lnTo>
                  <a:pt x="311" y="940"/>
                </a:lnTo>
                <a:lnTo>
                  <a:pt x="314" y="1019"/>
                </a:lnTo>
                <a:lnTo>
                  <a:pt x="329" y="1115"/>
                </a:lnTo>
                <a:lnTo>
                  <a:pt x="354" y="1211"/>
                </a:lnTo>
                <a:lnTo>
                  <a:pt x="390" y="1304"/>
                </a:lnTo>
                <a:lnTo>
                  <a:pt x="435" y="1395"/>
                </a:lnTo>
                <a:lnTo>
                  <a:pt x="489" y="1481"/>
                </a:lnTo>
                <a:lnTo>
                  <a:pt x="553" y="1566"/>
                </a:lnTo>
                <a:lnTo>
                  <a:pt x="625" y="1644"/>
                </a:lnTo>
                <a:lnTo>
                  <a:pt x="701" y="1714"/>
                </a:lnTo>
                <a:lnTo>
                  <a:pt x="780" y="1775"/>
                </a:lnTo>
                <a:lnTo>
                  <a:pt x="863" y="1827"/>
                </a:lnTo>
                <a:lnTo>
                  <a:pt x="903" y="1236"/>
                </a:lnTo>
                <a:lnTo>
                  <a:pt x="912" y="1176"/>
                </a:lnTo>
                <a:lnTo>
                  <a:pt x="930" y="1122"/>
                </a:lnTo>
                <a:lnTo>
                  <a:pt x="957" y="1070"/>
                </a:lnTo>
                <a:lnTo>
                  <a:pt x="989" y="1025"/>
                </a:lnTo>
                <a:lnTo>
                  <a:pt x="1031" y="983"/>
                </a:lnTo>
                <a:lnTo>
                  <a:pt x="1076" y="951"/>
                </a:lnTo>
                <a:lnTo>
                  <a:pt x="1128" y="924"/>
                </a:lnTo>
                <a:lnTo>
                  <a:pt x="1182" y="908"/>
                </a:lnTo>
                <a:lnTo>
                  <a:pt x="1242" y="899"/>
                </a:lnTo>
                <a:lnTo>
                  <a:pt x="2908" y="789"/>
                </a:lnTo>
                <a:lnTo>
                  <a:pt x="2949" y="787"/>
                </a:lnTo>
                <a:lnTo>
                  <a:pt x="3023" y="790"/>
                </a:lnTo>
                <a:lnTo>
                  <a:pt x="3094" y="803"/>
                </a:lnTo>
                <a:lnTo>
                  <a:pt x="3164" y="823"/>
                </a:lnTo>
                <a:lnTo>
                  <a:pt x="3229" y="850"/>
                </a:lnTo>
                <a:lnTo>
                  <a:pt x="3292" y="886"/>
                </a:lnTo>
                <a:lnTo>
                  <a:pt x="3352" y="927"/>
                </a:lnTo>
                <a:lnTo>
                  <a:pt x="3406" y="976"/>
                </a:lnTo>
                <a:lnTo>
                  <a:pt x="5711" y="3279"/>
                </a:lnTo>
                <a:lnTo>
                  <a:pt x="5769" y="3344"/>
                </a:lnTo>
                <a:lnTo>
                  <a:pt x="5819" y="3415"/>
                </a:lnTo>
                <a:lnTo>
                  <a:pt x="5861" y="3490"/>
                </a:lnTo>
                <a:lnTo>
                  <a:pt x="5895" y="3570"/>
                </a:lnTo>
                <a:lnTo>
                  <a:pt x="5919" y="3653"/>
                </a:lnTo>
                <a:lnTo>
                  <a:pt x="5933" y="3738"/>
                </a:lnTo>
                <a:lnTo>
                  <a:pt x="5938" y="3826"/>
                </a:lnTo>
                <a:lnTo>
                  <a:pt x="5935" y="3912"/>
                </a:lnTo>
                <a:lnTo>
                  <a:pt x="5920" y="3997"/>
                </a:lnTo>
                <a:lnTo>
                  <a:pt x="5895" y="4080"/>
                </a:lnTo>
                <a:lnTo>
                  <a:pt x="5863" y="4160"/>
                </a:lnTo>
                <a:lnTo>
                  <a:pt x="5821" y="4235"/>
                </a:lnTo>
                <a:lnTo>
                  <a:pt x="5772" y="4306"/>
                </a:lnTo>
                <a:lnTo>
                  <a:pt x="5713" y="4371"/>
                </a:lnTo>
                <a:lnTo>
                  <a:pt x="4377" y="5705"/>
                </a:lnTo>
                <a:lnTo>
                  <a:pt x="4312" y="5763"/>
                </a:lnTo>
                <a:lnTo>
                  <a:pt x="4242" y="5814"/>
                </a:lnTo>
                <a:lnTo>
                  <a:pt x="4166" y="5855"/>
                </a:lnTo>
                <a:lnTo>
                  <a:pt x="4087" y="5887"/>
                </a:lnTo>
                <a:lnTo>
                  <a:pt x="4004" y="5911"/>
                </a:lnTo>
                <a:lnTo>
                  <a:pt x="3919" y="5925"/>
                </a:lnTo>
                <a:lnTo>
                  <a:pt x="3832" y="5931"/>
                </a:lnTo>
                <a:lnTo>
                  <a:pt x="3744" y="5925"/>
                </a:lnTo>
                <a:lnTo>
                  <a:pt x="3659" y="5913"/>
                </a:lnTo>
                <a:lnTo>
                  <a:pt x="3576" y="5887"/>
                </a:lnTo>
                <a:lnTo>
                  <a:pt x="3496" y="5855"/>
                </a:lnTo>
                <a:lnTo>
                  <a:pt x="3422" y="5814"/>
                </a:lnTo>
                <a:lnTo>
                  <a:pt x="3352" y="5765"/>
                </a:lnTo>
                <a:lnTo>
                  <a:pt x="3285" y="5705"/>
                </a:lnTo>
                <a:lnTo>
                  <a:pt x="980" y="3402"/>
                </a:lnTo>
                <a:lnTo>
                  <a:pt x="928" y="3343"/>
                </a:lnTo>
                <a:lnTo>
                  <a:pt x="883" y="3278"/>
                </a:lnTo>
                <a:lnTo>
                  <a:pt x="847" y="3209"/>
                </a:lnTo>
                <a:lnTo>
                  <a:pt x="820" y="3135"/>
                </a:lnTo>
                <a:lnTo>
                  <a:pt x="800" y="3059"/>
                </a:lnTo>
                <a:lnTo>
                  <a:pt x="791" y="2982"/>
                </a:lnTo>
                <a:lnTo>
                  <a:pt x="793" y="2902"/>
                </a:lnTo>
                <a:lnTo>
                  <a:pt x="841" y="2161"/>
                </a:lnTo>
                <a:lnTo>
                  <a:pt x="747" y="2116"/>
                </a:lnTo>
                <a:lnTo>
                  <a:pt x="657" y="2064"/>
                </a:lnTo>
                <a:lnTo>
                  <a:pt x="569" y="2004"/>
                </a:lnTo>
                <a:lnTo>
                  <a:pt x="486" y="1938"/>
                </a:lnTo>
                <a:lnTo>
                  <a:pt x="406" y="1864"/>
                </a:lnTo>
                <a:lnTo>
                  <a:pt x="325" y="1775"/>
                </a:lnTo>
                <a:lnTo>
                  <a:pt x="251" y="1681"/>
                </a:lnTo>
                <a:lnTo>
                  <a:pt x="188" y="1584"/>
                </a:lnTo>
                <a:lnTo>
                  <a:pt x="132" y="1483"/>
                </a:lnTo>
                <a:lnTo>
                  <a:pt x="87" y="1378"/>
                </a:lnTo>
                <a:lnTo>
                  <a:pt x="49" y="1272"/>
                </a:lnTo>
                <a:lnTo>
                  <a:pt x="24" y="1162"/>
                </a:lnTo>
                <a:lnTo>
                  <a:pt x="7" y="1052"/>
                </a:lnTo>
                <a:lnTo>
                  <a:pt x="0" y="949"/>
                </a:lnTo>
                <a:lnTo>
                  <a:pt x="4" y="852"/>
                </a:lnTo>
                <a:lnTo>
                  <a:pt x="16" y="754"/>
                </a:lnTo>
                <a:lnTo>
                  <a:pt x="38" y="662"/>
                </a:lnTo>
                <a:lnTo>
                  <a:pt x="67" y="574"/>
                </a:lnTo>
                <a:lnTo>
                  <a:pt x="105" y="489"/>
                </a:lnTo>
                <a:lnTo>
                  <a:pt x="152" y="410"/>
                </a:lnTo>
                <a:lnTo>
                  <a:pt x="206" y="336"/>
                </a:lnTo>
                <a:lnTo>
                  <a:pt x="267" y="266"/>
                </a:lnTo>
                <a:lnTo>
                  <a:pt x="338" y="202"/>
                </a:lnTo>
                <a:lnTo>
                  <a:pt x="414" y="148"/>
                </a:lnTo>
                <a:lnTo>
                  <a:pt x="493" y="103"/>
                </a:lnTo>
                <a:lnTo>
                  <a:pt x="578" y="65"/>
                </a:lnTo>
                <a:lnTo>
                  <a:pt x="664" y="36"/>
                </a:lnTo>
                <a:lnTo>
                  <a:pt x="755" y="17"/>
                </a:lnTo>
                <a:lnTo>
                  <a:pt x="849" y="4"/>
                </a:lnTo>
                <a:lnTo>
                  <a:pt x="942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>
              <a:defRPr/>
            </a:pPr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890913" y="6328546"/>
            <a:ext cx="1745991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600" kern="0" dirty="0">
                <a:solidFill>
                  <a:prstClr val="white"/>
                </a:solidFill>
              </a:rPr>
              <a:t>WER ERP Project</a:t>
            </a:r>
            <a:endParaRPr lang="ko-KR" altLang="en-US" sz="1050" dirty="0">
              <a:solidFill>
                <a:prstClr val="black"/>
              </a:solidFill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1629052" y="3005380"/>
            <a:ext cx="13462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400" b="1" dirty="0">
                <a:solidFill>
                  <a:schemeClr val="accent1">
                    <a:lumMod val="75000"/>
                  </a:schemeClr>
                </a:solidFill>
              </a:rPr>
              <a:t>목차</a:t>
            </a:r>
          </a:p>
        </p:txBody>
      </p:sp>
      <p:sp>
        <p:nvSpPr>
          <p:cNvPr id="19" name="사각형: 둥근 모서리 82">
            <a:extLst>
              <a:ext uri="{FF2B5EF4-FFF2-40B4-BE49-F238E27FC236}">
                <a16:creationId xmlns:a16="http://schemas.microsoft.com/office/drawing/2014/main" xmlns="" id="{7397FA99-38E5-4E66-9113-845A3DABDD4A}"/>
              </a:ext>
            </a:extLst>
          </p:cNvPr>
          <p:cNvSpPr/>
          <p:nvPr/>
        </p:nvSpPr>
        <p:spPr>
          <a:xfrm>
            <a:off x="4642001" y="1050914"/>
            <a:ext cx="2908001" cy="483438"/>
          </a:xfrm>
          <a:prstGeom prst="roundRect">
            <a:avLst>
              <a:gd name="adj" fmla="val 50000"/>
            </a:avLst>
          </a:prstGeom>
          <a:solidFill>
            <a:srgbClr val="1986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>
              <a:defRPr/>
            </a:pPr>
            <a:r>
              <a:rPr lang="en-US" altLang="ko-KR" sz="1600" b="1" dirty="0">
                <a:solidFill>
                  <a:prstClr val="white"/>
                </a:solidFill>
              </a:rPr>
              <a:t> </a:t>
            </a:r>
            <a:r>
              <a:rPr lang="ko-KR" altLang="en-US" sz="1600" b="1" dirty="0">
                <a:solidFill>
                  <a:prstClr val="white"/>
                </a:solidFill>
              </a:rPr>
              <a:t>개발 대상 및 인원</a:t>
            </a:r>
            <a:endParaRPr lang="en-US" altLang="ko-KR" sz="1600" b="1" dirty="0">
              <a:solidFill>
                <a:prstClr val="white"/>
              </a:solidFill>
            </a:endParaRPr>
          </a:p>
        </p:txBody>
      </p:sp>
      <p:sp>
        <p:nvSpPr>
          <p:cNvPr id="22" name="타원 21">
            <a:extLst>
              <a:ext uri="{FF2B5EF4-FFF2-40B4-BE49-F238E27FC236}">
                <a16:creationId xmlns:a16="http://schemas.microsoft.com/office/drawing/2014/main" xmlns="" id="{27C2A019-AB8A-49B4-B710-2FB5EC8D1ACD}"/>
              </a:ext>
            </a:extLst>
          </p:cNvPr>
          <p:cNvSpPr/>
          <p:nvPr/>
        </p:nvSpPr>
        <p:spPr>
          <a:xfrm>
            <a:off x="4764071" y="1092578"/>
            <a:ext cx="333288" cy="40011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accent1"/>
                </a:solidFill>
              </a:rPr>
              <a:t>1</a:t>
            </a:r>
            <a:endParaRPr lang="ko-KR" altLang="en-US" sz="2000" b="1" dirty="0">
              <a:solidFill>
                <a:schemeClr val="accent1"/>
              </a:solidFill>
            </a:endParaRPr>
          </a:p>
        </p:txBody>
      </p:sp>
      <p:sp>
        <p:nvSpPr>
          <p:cNvPr id="26" name="사각형: 둥근 모서리 82">
            <a:extLst>
              <a:ext uri="{FF2B5EF4-FFF2-40B4-BE49-F238E27FC236}">
                <a16:creationId xmlns:a16="http://schemas.microsoft.com/office/drawing/2014/main" xmlns="" id="{EFD096FA-085D-4E05-B776-A999E4841938}"/>
              </a:ext>
            </a:extLst>
          </p:cNvPr>
          <p:cNvSpPr/>
          <p:nvPr/>
        </p:nvSpPr>
        <p:spPr>
          <a:xfrm>
            <a:off x="4642001" y="1675146"/>
            <a:ext cx="2908001" cy="483438"/>
          </a:xfrm>
          <a:prstGeom prst="roundRect">
            <a:avLst>
              <a:gd name="adj" fmla="val 50000"/>
            </a:avLst>
          </a:prstGeom>
          <a:solidFill>
            <a:srgbClr val="1986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>
              <a:defRPr/>
            </a:pPr>
            <a:r>
              <a:rPr lang="en-US" altLang="ko-KR" sz="1600" b="1" dirty="0">
                <a:solidFill>
                  <a:prstClr val="white"/>
                </a:solidFill>
              </a:rPr>
              <a:t> </a:t>
            </a:r>
            <a:r>
              <a:rPr lang="ko-KR" altLang="en-US" sz="1600" b="1" dirty="0">
                <a:solidFill>
                  <a:prstClr val="white"/>
                </a:solidFill>
              </a:rPr>
              <a:t>개발 일정 및 환경</a:t>
            </a:r>
            <a:endParaRPr lang="en-US" altLang="ko-KR" sz="1600" b="1" dirty="0">
              <a:solidFill>
                <a:prstClr val="white"/>
              </a:solidFill>
            </a:endParaRPr>
          </a:p>
        </p:txBody>
      </p:sp>
      <p:sp>
        <p:nvSpPr>
          <p:cNvPr id="28" name="타원 27">
            <a:extLst>
              <a:ext uri="{FF2B5EF4-FFF2-40B4-BE49-F238E27FC236}">
                <a16:creationId xmlns:a16="http://schemas.microsoft.com/office/drawing/2014/main" xmlns="" id="{E3CAD5A6-451F-4DEC-B66D-8EEFAAE623F9}"/>
              </a:ext>
            </a:extLst>
          </p:cNvPr>
          <p:cNvSpPr/>
          <p:nvPr/>
        </p:nvSpPr>
        <p:spPr>
          <a:xfrm>
            <a:off x="4764071" y="1716810"/>
            <a:ext cx="333288" cy="40011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accent1"/>
                </a:solidFill>
              </a:rPr>
              <a:t>2</a:t>
            </a:r>
            <a:endParaRPr lang="ko-KR" altLang="en-US" sz="2000" b="1" dirty="0">
              <a:solidFill>
                <a:schemeClr val="accent1"/>
              </a:solidFill>
            </a:endParaRPr>
          </a:p>
        </p:txBody>
      </p:sp>
      <p:sp>
        <p:nvSpPr>
          <p:cNvPr id="29" name="사각형: 둥근 모서리 82">
            <a:extLst>
              <a:ext uri="{FF2B5EF4-FFF2-40B4-BE49-F238E27FC236}">
                <a16:creationId xmlns:a16="http://schemas.microsoft.com/office/drawing/2014/main" xmlns="" id="{D23F2918-05A3-4DF0-AC83-F8365D1081EB}"/>
              </a:ext>
            </a:extLst>
          </p:cNvPr>
          <p:cNvSpPr/>
          <p:nvPr/>
        </p:nvSpPr>
        <p:spPr>
          <a:xfrm>
            <a:off x="4642001" y="2297293"/>
            <a:ext cx="2908001" cy="483438"/>
          </a:xfrm>
          <a:prstGeom prst="roundRect">
            <a:avLst>
              <a:gd name="adj" fmla="val 50000"/>
            </a:avLst>
          </a:prstGeom>
          <a:solidFill>
            <a:srgbClr val="1986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>
              <a:defRPr/>
            </a:pPr>
            <a:r>
              <a:rPr lang="en-US" altLang="ko-KR" sz="1600" b="1" dirty="0">
                <a:solidFill>
                  <a:prstClr val="white"/>
                </a:solidFill>
              </a:rPr>
              <a:t> MES</a:t>
            </a:r>
            <a:r>
              <a:rPr lang="ko-KR" altLang="en-US" sz="1600" b="1" dirty="0">
                <a:solidFill>
                  <a:prstClr val="white"/>
                </a:solidFill>
              </a:rPr>
              <a:t> 프로그램 소개</a:t>
            </a:r>
            <a:endParaRPr lang="en-US" altLang="ko-KR" sz="1600" b="1" dirty="0">
              <a:solidFill>
                <a:prstClr val="white"/>
              </a:solidFill>
            </a:endParaRPr>
          </a:p>
        </p:txBody>
      </p:sp>
      <p:sp>
        <p:nvSpPr>
          <p:cNvPr id="30" name="타원 29">
            <a:extLst>
              <a:ext uri="{FF2B5EF4-FFF2-40B4-BE49-F238E27FC236}">
                <a16:creationId xmlns:a16="http://schemas.microsoft.com/office/drawing/2014/main" xmlns="" id="{A630AE30-382B-4442-B277-5844437C0511}"/>
              </a:ext>
            </a:extLst>
          </p:cNvPr>
          <p:cNvSpPr/>
          <p:nvPr/>
        </p:nvSpPr>
        <p:spPr>
          <a:xfrm>
            <a:off x="4764071" y="2338957"/>
            <a:ext cx="333288" cy="40011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accent1"/>
                </a:solidFill>
              </a:rPr>
              <a:t>3</a:t>
            </a:r>
            <a:endParaRPr lang="ko-KR" altLang="en-US" sz="2000" b="1" dirty="0">
              <a:solidFill>
                <a:schemeClr val="accent1"/>
              </a:solidFill>
            </a:endParaRPr>
          </a:p>
        </p:txBody>
      </p:sp>
      <p:sp>
        <p:nvSpPr>
          <p:cNvPr id="31" name="사각형: 둥근 모서리 82">
            <a:extLst>
              <a:ext uri="{FF2B5EF4-FFF2-40B4-BE49-F238E27FC236}">
                <a16:creationId xmlns:a16="http://schemas.microsoft.com/office/drawing/2014/main" xmlns="" id="{E1A5FB55-868F-4347-A00F-AFA39A2DC7F7}"/>
              </a:ext>
            </a:extLst>
          </p:cNvPr>
          <p:cNvSpPr/>
          <p:nvPr/>
        </p:nvSpPr>
        <p:spPr>
          <a:xfrm>
            <a:off x="4642001" y="2919147"/>
            <a:ext cx="2908001" cy="483438"/>
          </a:xfrm>
          <a:prstGeom prst="roundRect">
            <a:avLst>
              <a:gd name="adj" fmla="val 50000"/>
            </a:avLst>
          </a:prstGeom>
          <a:solidFill>
            <a:srgbClr val="1986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>
              <a:defRPr/>
            </a:pPr>
            <a:r>
              <a:rPr lang="en-US" altLang="ko-KR" sz="1600" b="1" dirty="0">
                <a:solidFill>
                  <a:prstClr val="white"/>
                </a:solidFill>
              </a:rPr>
              <a:t> DB </a:t>
            </a:r>
            <a:r>
              <a:rPr lang="ko-KR" altLang="en-US" sz="1600" b="1" dirty="0">
                <a:solidFill>
                  <a:prstClr val="white"/>
                </a:solidFill>
              </a:rPr>
              <a:t>및 다이어그램</a:t>
            </a:r>
            <a:endParaRPr lang="en-US" altLang="ko-KR" sz="1600" b="1" dirty="0">
              <a:solidFill>
                <a:prstClr val="white"/>
              </a:solidFill>
            </a:endParaRPr>
          </a:p>
        </p:txBody>
      </p:sp>
      <p:sp>
        <p:nvSpPr>
          <p:cNvPr id="32" name="타원 31">
            <a:extLst>
              <a:ext uri="{FF2B5EF4-FFF2-40B4-BE49-F238E27FC236}">
                <a16:creationId xmlns:a16="http://schemas.microsoft.com/office/drawing/2014/main" xmlns="" id="{B367335F-F155-4E58-B0CC-BED2A349446F}"/>
              </a:ext>
            </a:extLst>
          </p:cNvPr>
          <p:cNvSpPr/>
          <p:nvPr/>
        </p:nvSpPr>
        <p:spPr>
          <a:xfrm>
            <a:off x="4764071" y="2960811"/>
            <a:ext cx="333288" cy="40011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accent1"/>
                </a:solidFill>
              </a:rPr>
              <a:t>4</a:t>
            </a:r>
            <a:endParaRPr lang="ko-KR" altLang="en-US" sz="2000" b="1" dirty="0">
              <a:solidFill>
                <a:schemeClr val="accent1"/>
              </a:solidFill>
            </a:endParaRPr>
          </a:p>
        </p:txBody>
      </p:sp>
      <p:sp>
        <p:nvSpPr>
          <p:cNvPr id="33" name="사각형: 둥근 모서리 82">
            <a:extLst>
              <a:ext uri="{FF2B5EF4-FFF2-40B4-BE49-F238E27FC236}">
                <a16:creationId xmlns:a16="http://schemas.microsoft.com/office/drawing/2014/main" xmlns="" id="{CA0290C6-2A5C-4DE1-B01F-571EDCED32B0}"/>
              </a:ext>
            </a:extLst>
          </p:cNvPr>
          <p:cNvSpPr/>
          <p:nvPr/>
        </p:nvSpPr>
        <p:spPr>
          <a:xfrm>
            <a:off x="4642001" y="3537138"/>
            <a:ext cx="2908001" cy="483438"/>
          </a:xfrm>
          <a:prstGeom prst="roundRect">
            <a:avLst>
              <a:gd name="adj" fmla="val 50000"/>
            </a:avLst>
          </a:prstGeom>
          <a:solidFill>
            <a:srgbClr val="1986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>
              <a:defRPr/>
            </a:pPr>
            <a:r>
              <a:rPr lang="en-US" altLang="ko-KR" sz="1600" b="1" dirty="0">
                <a:solidFill>
                  <a:prstClr val="white"/>
                </a:solidFill>
              </a:rPr>
              <a:t> </a:t>
            </a:r>
            <a:r>
              <a:rPr lang="ko-KR" altLang="en-US" sz="1600" b="1" dirty="0">
                <a:solidFill>
                  <a:prstClr val="white"/>
                </a:solidFill>
              </a:rPr>
              <a:t>업무 </a:t>
            </a:r>
            <a:r>
              <a:rPr lang="en-US" altLang="ko-KR" sz="1600" b="1" dirty="0">
                <a:solidFill>
                  <a:prstClr val="white"/>
                </a:solidFill>
              </a:rPr>
              <a:t>FLOW CHART</a:t>
            </a:r>
          </a:p>
        </p:txBody>
      </p:sp>
      <p:sp>
        <p:nvSpPr>
          <p:cNvPr id="34" name="타원 33">
            <a:extLst>
              <a:ext uri="{FF2B5EF4-FFF2-40B4-BE49-F238E27FC236}">
                <a16:creationId xmlns:a16="http://schemas.microsoft.com/office/drawing/2014/main" xmlns="" id="{ABA9F536-103A-4D5F-B4B1-AE0BC19C2D0A}"/>
              </a:ext>
            </a:extLst>
          </p:cNvPr>
          <p:cNvSpPr/>
          <p:nvPr/>
        </p:nvSpPr>
        <p:spPr>
          <a:xfrm>
            <a:off x="4764071" y="3578802"/>
            <a:ext cx="333288" cy="40011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accent1"/>
                </a:solidFill>
              </a:rPr>
              <a:t>5</a:t>
            </a:r>
            <a:endParaRPr lang="ko-KR" altLang="en-US" sz="2000" b="1" dirty="0">
              <a:solidFill>
                <a:schemeClr val="accent1"/>
              </a:solidFill>
            </a:endParaRPr>
          </a:p>
        </p:txBody>
      </p:sp>
      <p:sp>
        <p:nvSpPr>
          <p:cNvPr id="35" name="사각형: 둥근 모서리 82">
            <a:extLst>
              <a:ext uri="{FF2B5EF4-FFF2-40B4-BE49-F238E27FC236}">
                <a16:creationId xmlns:a16="http://schemas.microsoft.com/office/drawing/2014/main" xmlns="" id="{B9762BE4-7A31-47D2-BD31-C9A86A77C014}"/>
              </a:ext>
            </a:extLst>
          </p:cNvPr>
          <p:cNvSpPr/>
          <p:nvPr/>
        </p:nvSpPr>
        <p:spPr>
          <a:xfrm>
            <a:off x="4642001" y="4159141"/>
            <a:ext cx="2908001" cy="483438"/>
          </a:xfrm>
          <a:prstGeom prst="roundRect">
            <a:avLst>
              <a:gd name="adj" fmla="val 50000"/>
            </a:avLst>
          </a:prstGeom>
          <a:solidFill>
            <a:srgbClr val="1986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>
              <a:defRPr/>
            </a:pPr>
            <a:r>
              <a:rPr lang="en-US" altLang="ko-KR" sz="1600" b="1" dirty="0">
                <a:solidFill>
                  <a:prstClr val="white"/>
                </a:solidFill>
              </a:rPr>
              <a:t> </a:t>
            </a:r>
            <a:r>
              <a:rPr lang="ko-KR" altLang="en-US" sz="1600" b="1" dirty="0">
                <a:solidFill>
                  <a:prstClr val="white"/>
                </a:solidFill>
              </a:rPr>
              <a:t>시연 동영상</a:t>
            </a:r>
            <a:endParaRPr lang="en-US" altLang="ko-KR" sz="1600" b="1" dirty="0">
              <a:solidFill>
                <a:prstClr val="white"/>
              </a:solidFill>
            </a:endParaRPr>
          </a:p>
        </p:txBody>
      </p:sp>
      <p:sp>
        <p:nvSpPr>
          <p:cNvPr id="36" name="타원 35">
            <a:extLst>
              <a:ext uri="{FF2B5EF4-FFF2-40B4-BE49-F238E27FC236}">
                <a16:creationId xmlns:a16="http://schemas.microsoft.com/office/drawing/2014/main" xmlns="" id="{756B48F7-42C4-4DCF-A454-9BF129FB8394}"/>
              </a:ext>
            </a:extLst>
          </p:cNvPr>
          <p:cNvSpPr/>
          <p:nvPr/>
        </p:nvSpPr>
        <p:spPr>
          <a:xfrm>
            <a:off x="4764071" y="4200805"/>
            <a:ext cx="333288" cy="40011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accent1"/>
                </a:solidFill>
              </a:rPr>
              <a:t>6</a:t>
            </a:r>
            <a:endParaRPr lang="ko-KR" altLang="en-US" sz="2000" b="1" dirty="0">
              <a:solidFill>
                <a:schemeClr val="accent1"/>
              </a:solidFill>
            </a:endParaRPr>
          </a:p>
        </p:txBody>
      </p:sp>
      <p:sp>
        <p:nvSpPr>
          <p:cNvPr id="37" name="사각형: 둥근 모서리 82">
            <a:extLst>
              <a:ext uri="{FF2B5EF4-FFF2-40B4-BE49-F238E27FC236}">
                <a16:creationId xmlns:a16="http://schemas.microsoft.com/office/drawing/2014/main" xmlns="" id="{5281334C-02AE-4D2A-A438-8DD06497D9BB}"/>
              </a:ext>
            </a:extLst>
          </p:cNvPr>
          <p:cNvSpPr/>
          <p:nvPr/>
        </p:nvSpPr>
        <p:spPr>
          <a:xfrm>
            <a:off x="4642000" y="4781144"/>
            <a:ext cx="2908001" cy="483438"/>
          </a:xfrm>
          <a:prstGeom prst="roundRect">
            <a:avLst>
              <a:gd name="adj" fmla="val 50000"/>
            </a:avLst>
          </a:prstGeom>
          <a:solidFill>
            <a:srgbClr val="1986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>
              <a:defRPr/>
            </a:pPr>
            <a:r>
              <a:rPr lang="en-US" altLang="ko-KR" sz="1600" b="1" dirty="0">
                <a:solidFill>
                  <a:prstClr val="white"/>
                </a:solidFill>
              </a:rPr>
              <a:t> </a:t>
            </a:r>
            <a:r>
              <a:rPr lang="ko-KR" altLang="en-US" sz="1600" b="1" dirty="0">
                <a:solidFill>
                  <a:prstClr val="white"/>
                </a:solidFill>
              </a:rPr>
              <a:t>기 대 효 과</a:t>
            </a:r>
            <a:endParaRPr lang="en-US" altLang="ko-KR" sz="1600" b="1" dirty="0">
              <a:solidFill>
                <a:prstClr val="white"/>
              </a:solidFill>
            </a:endParaRPr>
          </a:p>
        </p:txBody>
      </p:sp>
      <p:sp>
        <p:nvSpPr>
          <p:cNvPr id="38" name="타원 37">
            <a:extLst>
              <a:ext uri="{FF2B5EF4-FFF2-40B4-BE49-F238E27FC236}">
                <a16:creationId xmlns:a16="http://schemas.microsoft.com/office/drawing/2014/main" xmlns="" id="{83EF7130-7C5A-42E2-AA6D-2FE68320E123}"/>
              </a:ext>
            </a:extLst>
          </p:cNvPr>
          <p:cNvSpPr/>
          <p:nvPr/>
        </p:nvSpPr>
        <p:spPr>
          <a:xfrm>
            <a:off x="4764069" y="4822808"/>
            <a:ext cx="333288" cy="40011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accent1"/>
                </a:solidFill>
              </a:rPr>
              <a:t>7</a:t>
            </a:r>
            <a:endParaRPr lang="ko-KR" altLang="en-US" sz="2000" b="1" dirty="0">
              <a:solidFill>
                <a:schemeClr val="accent1"/>
              </a:solidFill>
            </a:endParaRPr>
          </a:p>
        </p:txBody>
      </p:sp>
      <p:sp>
        <p:nvSpPr>
          <p:cNvPr id="40" name="사각형: 둥근 모서리 82">
            <a:extLst>
              <a:ext uri="{FF2B5EF4-FFF2-40B4-BE49-F238E27FC236}">
                <a16:creationId xmlns:a16="http://schemas.microsoft.com/office/drawing/2014/main" xmlns="" id="{AE9F1B6B-E8A5-478D-AE49-0663D56C39A5}"/>
              </a:ext>
            </a:extLst>
          </p:cNvPr>
          <p:cNvSpPr/>
          <p:nvPr/>
        </p:nvSpPr>
        <p:spPr>
          <a:xfrm>
            <a:off x="4642000" y="5398409"/>
            <a:ext cx="2908001" cy="483438"/>
          </a:xfrm>
          <a:prstGeom prst="roundRect">
            <a:avLst>
              <a:gd name="adj" fmla="val 50000"/>
            </a:avLst>
          </a:prstGeom>
          <a:solidFill>
            <a:srgbClr val="1986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>
              <a:defRPr/>
            </a:pPr>
            <a:r>
              <a:rPr lang="en-US" altLang="ko-KR" sz="1600" b="1" dirty="0">
                <a:solidFill>
                  <a:prstClr val="white"/>
                </a:solidFill>
              </a:rPr>
              <a:t> </a:t>
            </a:r>
            <a:r>
              <a:rPr lang="ko-KR" altLang="en-US" sz="1600" b="1" dirty="0">
                <a:solidFill>
                  <a:prstClr val="white"/>
                </a:solidFill>
              </a:rPr>
              <a:t>개 선 사 항</a:t>
            </a:r>
            <a:endParaRPr lang="en-US" altLang="ko-KR" sz="1600" b="1" dirty="0">
              <a:solidFill>
                <a:prstClr val="white"/>
              </a:solidFill>
            </a:endParaRPr>
          </a:p>
        </p:txBody>
      </p:sp>
      <p:sp>
        <p:nvSpPr>
          <p:cNvPr id="41" name="타원 40">
            <a:extLst>
              <a:ext uri="{FF2B5EF4-FFF2-40B4-BE49-F238E27FC236}">
                <a16:creationId xmlns:a16="http://schemas.microsoft.com/office/drawing/2014/main" xmlns="" id="{78B2496D-8386-4992-9B6F-AF3FCD3E401F}"/>
              </a:ext>
            </a:extLst>
          </p:cNvPr>
          <p:cNvSpPr/>
          <p:nvPr/>
        </p:nvSpPr>
        <p:spPr>
          <a:xfrm>
            <a:off x="4764069" y="5440073"/>
            <a:ext cx="333288" cy="40011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accent1"/>
                </a:solidFill>
              </a:rPr>
              <a:t>8</a:t>
            </a:r>
            <a:endParaRPr lang="ko-KR" altLang="en-US" sz="2000" b="1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689901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:a16="http://schemas.microsoft.com/office/drawing/2014/main" xmlns="" id="{FC289580-F6A3-4A08-A82D-E4CB675EF739}"/>
              </a:ext>
            </a:extLst>
          </p:cNvPr>
          <p:cNvSpPr/>
          <p:nvPr/>
        </p:nvSpPr>
        <p:spPr>
          <a:xfrm>
            <a:off x="1394558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rgbClr val="57A7E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xmlns="" id="{6CC0F4B8-DF2A-4BDD-8CC2-413E22699607}"/>
              </a:ext>
            </a:extLst>
          </p:cNvPr>
          <p:cNvSpPr/>
          <p:nvPr/>
        </p:nvSpPr>
        <p:spPr>
          <a:xfrm>
            <a:off x="837505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위쪽 모서리 10">
            <a:extLst>
              <a:ext uri="{FF2B5EF4-FFF2-40B4-BE49-F238E27FC236}">
                <a16:creationId xmlns:a16="http://schemas.microsoft.com/office/drawing/2014/main" xmlns="" id="{269DC61A-0A83-4026-BC8E-E8562FBBA64D}"/>
              </a:ext>
            </a:extLst>
          </p:cNvPr>
          <p:cNvSpPr/>
          <p:nvPr/>
        </p:nvSpPr>
        <p:spPr>
          <a:xfrm>
            <a:off x="329955" y="520794"/>
            <a:ext cx="11532091" cy="6337206"/>
          </a:xfrm>
          <a:prstGeom prst="round2SameRect">
            <a:avLst>
              <a:gd name="adj1" fmla="val 2098"/>
              <a:gd name="adj2" fmla="val 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" name="사각형: 둥근 한쪽 모서리 7">
            <a:extLst>
              <a:ext uri="{FF2B5EF4-FFF2-40B4-BE49-F238E27FC236}">
                <a16:creationId xmlns:a16="http://schemas.microsoft.com/office/drawing/2014/main" xmlns="" id="{5BE47643-A6A4-4BA3-B2E3-D59C5300AEB4}"/>
              </a:ext>
            </a:extLst>
          </p:cNvPr>
          <p:cNvSpPr/>
          <p:nvPr/>
        </p:nvSpPr>
        <p:spPr>
          <a:xfrm>
            <a:off x="0" y="6738151"/>
            <a:ext cx="12192000" cy="136154"/>
          </a:xfrm>
          <a:prstGeom prst="round1Rect">
            <a:avLst>
              <a:gd name="adj" fmla="val 0"/>
            </a:avLst>
          </a:prstGeom>
          <a:solidFill>
            <a:srgbClr val="48A9F8"/>
          </a:solidFill>
          <a:ln>
            <a:noFill/>
          </a:ln>
          <a:effectLst>
            <a:outerShdw blurRad="215900" dist="101600" dir="16200000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xmlns="" id="{5BD2D7B8-628F-4C69-836F-844BB5E0C0B1}"/>
              </a:ext>
            </a:extLst>
          </p:cNvPr>
          <p:cNvSpPr txBox="1"/>
          <p:nvPr/>
        </p:nvSpPr>
        <p:spPr>
          <a:xfrm>
            <a:off x="4502149" y="1040007"/>
            <a:ext cx="3187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/>
              <a:t>메인 화면 왼쪽 사이드</a:t>
            </a:r>
            <a:endParaRPr lang="en-US" altLang="ko-KR" b="1" dirty="0"/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xmlns="" id="{C2E66CFB-BCFD-4DAA-9C1E-89C2639BA67B}"/>
              </a:ext>
            </a:extLst>
          </p:cNvPr>
          <p:cNvSpPr/>
          <p:nvPr/>
        </p:nvSpPr>
        <p:spPr>
          <a:xfrm>
            <a:off x="5885114" y="1694802"/>
            <a:ext cx="4269396" cy="1323703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왼쪽 사이드 메뉴에는 중분류의 </a:t>
            </a:r>
            <a:endParaRPr lang="en-US" altLang="ko-KR" dirty="0" smtClean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ko-KR" altLang="en-US" dirty="0" smtClean="0">
                <a:solidFill>
                  <a:prstClr val="white"/>
                </a:solidFill>
              </a:rPr>
              <a:t>메뉴정보가 </a:t>
            </a:r>
            <a:r>
              <a:rPr lang="ko-KR" altLang="en-US" dirty="0">
                <a:solidFill>
                  <a:prstClr val="white"/>
                </a:solidFill>
              </a:rPr>
              <a:t>보여짐</a:t>
            </a: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xmlns="" id="{8D6DD2A5-0551-4E71-9BE6-DAF042A4336D}"/>
              </a:ext>
            </a:extLst>
          </p:cNvPr>
          <p:cNvSpPr/>
          <p:nvPr/>
        </p:nvSpPr>
        <p:spPr>
          <a:xfrm>
            <a:off x="5885114" y="3429001"/>
            <a:ext cx="4269396" cy="2749661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중분류의 메뉴정보를 클릭하면 소분류의 메뉴정보가 나타나고 원하는 메뉴를 클릭하면 해당 페이지로 이동 함</a:t>
            </a:r>
            <a:endParaRPr lang="en-US" altLang="ko-KR" dirty="0">
              <a:solidFill>
                <a:prstClr val="white"/>
              </a:solidFill>
            </a:endParaRPr>
          </a:p>
        </p:txBody>
      </p:sp>
      <p:sp>
        <p:nvSpPr>
          <p:cNvPr id="18" name="사각형: 둥근 모서리 82">
            <a:extLst>
              <a:ext uri="{FF2B5EF4-FFF2-40B4-BE49-F238E27FC236}">
                <a16:creationId xmlns:a16="http://schemas.microsoft.com/office/drawing/2014/main" xmlns="" id="{4DAE49B4-8592-456C-8F94-6AD9E3541A65}"/>
              </a:ext>
            </a:extLst>
          </p:cNvPr>
          <p:cNvSpPr/>
          <p:nvPr/>
        </p:nvSpPr>
        <p:spPr>
          <a:xfrm>
            <a:off x="837505" y="605211"/>
            <a:ext cx="2908001" cy="483438"/>
          </a:xfrm>
          <a:prstGeom prst="roundRect">
            <a:avLst>
              <a:gd name="adj" fmla="val 50000"/>
            </a:avLst>
          </a:prstGeom>
          <a:solidFill>
            <a:srgbClr val="1986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>
              <a:defRPr/>
            </a:pPr>
            <a:r>
              <a:rPr lang="en-US" altLang="ko-KR" sz="1600" b="1" dirty="0">
                <a:solidFill>
                  <a:prstClr val="white"/>
                </a:solidFill>
              </a:rPr>
              <a:t> ERP</a:t>
            </a:r>
            <a:r>
              <a:rPr lang="ko-KR" altLang="en-US" sz="1600" b="1" dirty="0">
                <a:solidFill>
                  <a:prstClr val="white"/>
                </a:solidFill>
              </a:rPr>
              <a:t> 프로그램 소개</a:t>
            </a:r>
            <a:endParaRPr lang="en-US" altLang="ko-KR" sz="1600" b="1" dirty="0">
              <a:solidFill>
                <a:prstClr val="white"/>
              </a:solidFill>
            </a:endParaRPr>
          </a:p>
        </p:txBody>
      </p:sp>
      <p:sp>
        <p:nvSpPr>
          <p:cNvPr id="19" name="타원 18">
            <a:extLst>
              <a:ext uri="{FF2B5EF4-FFF2-40B4-BE49-F238E27FC236}">
                <a16:creationId xmlns:a16="http://schemas.microsoft.com/office/drawing/2014/main" xmlns="" id="{C0419543-DC10-434F-8F62-BAF1643C2084}"/>
              </a:ext>
            </a:extLst>
          </p:cNvPr>
          <p:cNvSpPr/>
          <p:nvPr/>
        </p:nvSpPr>
        <p:spPr>
          <a:xfrm>
            <a:off x="959575" y="646875"/>
            <a:ext cx="333288" cy="40011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accent1"/>
                </a:solidFill>
              </a:rPr>
              <a:t>3</a:t>
            </a:r>
            <a:endParaRPr lang="ko-KR" altLang="en-US" sz="2000" b="1" dirty="0">
              <a:solidFill>
                <a:schemeClr val="accent1"/>
              </a:solidFill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xmlns="" id="{1CF57EE1-A800-473E-BBDB-771825F58D3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20083" y="1501660"/>
            <a:ext cx="1991003" cy="1519236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xmlns="" id="{1F2005E2-A487-4C15-AB87-9079E3819F7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01029" y="3429124"/>
            <a:ext cx="2010056" cy="27496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14959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:a16="http://schemas.microsoft.com/office/drawing/2014/main" xmlns="" id="{FC289580-F6A3-4A08-A82D-E4CB675EF739}"/>
              </a:ext>
            </a:extLst>
          </p:cNvPr>
          <p:cNvSpPr/>
          <p:nvPr/>
        </p:nvSpPr>
        <p:spPr>
          <a:xfrm>
            <a:off x="1394558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rgbClr val="57A7E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xmlns="" id="{6CC0F4B8-DF2A-4BDD-8CC2-413E22699607}"/>
              </a:ext>
            </a:extLst>
          </p:cNvPr>
          <p:cNvSpPr/>
          <p:nvPr/>
        </p:nvSpPr>
        <p:spPr>
          <a:xfrm>
            <a:off x="837505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위쪽 모서리 10">
            <a:extLst>
              <a:ext uri="{FF2B5EF4-FFF2-40B4-BE49-F238E27FC236}">
                <a16:creationId xmlns:a16="http://schemas.microsoft.com/office/drawing/2014/main" xmlns="" id="{269DC61A-0A83-4026-BC8E-E8562FBBA64D}"/>
              </a:ext>
            </a:extLst>
          </p:cNvPr>
          <p:cNvSpPr/>
          <p:nvPr/>
        </p:nvSpPr>
        <p:spPr>
          <a:xfrm>
            <a:off x="329955" y="520794"/>
            <a:ext cx="11532091" cy="6337206"/>
          </a:xfrm>
          <a:prstGeom prst="round2SameRect">
            <a:avLst>
              <a:gd name="adj1" fmla="val 2098"/>
              <a:gd name="adj2" fmla="val 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" name="사각형: 둥근 한쪽 모서리 7">
            <a:extLst>
              <a:ext uri="{FF2B5EF4-FFF2-40B4-BE49-F238E27FC236}">
                <a16:creationId xmlns:a16="http://schemas.microsoft.com/office/drawing/2014/main" xmlns="" id="{5BE47643-A6A4-4BA3-B2E3-D59C5300AEB4}"/>
              </a:ext>
            </a:extLst>
          </p:cNvPr>
          <p:cNvSpPr/>
          <p:nvPr/>
        </p:nvSpPr>
        <p:spPr>
          <a:xfrm>
            <a:off x="0" y="6738151"/>
            <a:ext cx="12192000" cy="136154"/>
          </a:xfrm>
          <a:prstGeom prst="round1Rect">
            <a:avLst>
              <a:gd name="adj" fmla="val 0"/>
            </a:avLst>
          </a:prstGeom>
          <a:solidFill>
            <a:srgbClr val="48A9F8"/>
          </a:solidFill>
          <a:ln>
            <a:noFill/>
          </a:ln>
          <a:effectLst>
            <a:outerShdw blurRad="215900" dist="101600" dir="16200000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xmlns="" id="{5BD2D7B8-628F-4C69-836F-844BB5E0C0B1}"/>
              </a:ext>
            </a:extLst>
          </p:cNvPr>
          <p:cNvSpPr txBox="1"/>
          <p:nvPr/>
        </p:nvSpPr>
        <p:spPr>
          <a:xfrm>
            <a:off x="4502149" y="1040006"/>
            <a:ext cx="3187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/>
              <a:t>팝업</a:t>
            </a:r>
            <a:endParaRPr lang="en-US" altLang="ko-KR" b="1" dirty="0"/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xmlns="" id="{C2E66CFB-BCFD-4DAA-9C1E-89C2639BA67B}"/>
              </a:ext>
            </a:extLst>
          </p:cNvPr>
          <p:cNvSpPr/>
          <p:nvPr/>
        </p:nvSpPr>
        <p:spPr>
          <a:xfrm>
            <a:off x="3409751" y="1633734"/>
            <a:ext cx="2686248" cy="4471045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en-US" altLang="ko-KR" dirty="0"/>
              <a:t>• </a:t>
            </a:r>
            <a:r>
              <a:rPr lang="ko-KR" altLang="en-US" dirty="0">
                <a:solidFill>
                  <a:prstClr val="white"/>
                </a:solidFill>
              </a:rPr>
              <a:t>팝업을 등록</a:t>
            </a:r>
            <a:r>
              <a:rPr lang="en-US" altLang="ko-KR" dirty="0">
                <a:solidFill>
                  <a:prstClr val="white"/>
                </a:solidFill>
              </a:rPr>
              <a:t>, </a:t>
            </a:r>
            <a:r>
              <a:rPr lang="ko-KR" altLang="en-US" dirty="0">
                <a:solidFill>
                  <a:prstClr val="white"/>
                </a:solidFill>
              </a:rPr>
              <a:t>조회</a:t>
            </a:r>
            <a:r>
              <a:rPr lang="en-US" altLang="ko-KR" dirty="0">
                <a:solidFill>
                  <a:prstClr val="white"/>
                </a:solidFill>
              </a:rPr>
              <a:t>, </a:t>
            </a:r>
          </a:p>
          <a:p>
            <a:pPr algn="ctr">
              <a:lnSpc>
                <a:spcPct val="150000"/>
              </a:lnSpc>
            </a:pPr>
            <a:r>
              <a:rPr lang="ko-KR" altLang="en-US" dirty="0" smtClean="0">
                <a:solidFill>
                  <a:prstClr val="white"/>
                </a:solidFill>
              </a:rPr>
              <a:t>삭제</a:t>
            </a:r>
            <a:r>
              <a:rPr lang="en-US" altLang="ko-KR" dirty="0">
                <a:solidFill>
                  <a:prstClr val="white"/>
                </a:solidFill>
              </a:rPr>
              <a:t>, </a:t>
            </a:r>
            <a:r>
              <a:rPr lang="ko-KR" altLang="en-US" dirty="0">
                <a:solidFill>
                  <a:prstClr val="white"/>
                </a:solidFill>
              </a:rPr>
              <a:t>수정 등 전 기능에 적극 활용</a:t>
            </a:r>
            <a:endParaRPr lang="en-US" altLang="ko-KR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en-US" altLang="ko-KR" dirty="0"/>
              <a:t>• </a:t>
            </a:r>
            <a:r>
              <a:rPr lang="ko-KR" altLang="en-US" dirty="0">
                <a:solidFill>
                  <a:prstClr val="white"/>
                </a:solidFill>
              </a:rPr>
              <a:t>돋보기 모양 아이콘을 클릭하는 방식과 </a:t>
            </a:r>
            <a:r>
              <a:rPr lang="ko-KR" altLang="en-US" dirty="0" smtClean="0">
                <a:solidFill>
                  <a:prstClr val="white"/>
                </a:solidFill>
              </a:rPr>
              <a:t>입력</a:t>
            </a:r>
            <a:endParaRPr lang="en-US" altLang="ko-KR" dirty="0" smtClean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ko-KR" altLang="en-US" dirty="0" smtClean="0">
                <a:solidFill>
                  <a:prstClr val="white"/>
                </a:solidFill>
              </a:rPr>
              <a:t>박스를 클릭하거</a:t>
            </a:r>
            <a:r>
              <a:rPr lang="ko-KR" altLang="en-US" dirty="0">
                <a:solidFill>
                  <a:prstClr val="white"/>
                </a:solidFill>
              </a:rPr>
              <a:t>나</a:t>
            </a:r>
            <a:r>
              <a:rPr lang="en-US" altLang="ko-KR" dirty="0" smtClean="0">
                <a:solidFill>
                  <a:prstClr val="white"/>
                </a:solidFill>
              </a:rPr>
              <a:t> </a:t>
            </a:r>
            <a:r>
              <a:rPr lang="ko-KR" altLang="en-US" dirty="0">
                <a:solidFill>
                  <a:prstClr val="white"/>
                </a:solidFill>
              </a:rPr>
              <a:t>더블 </a:t>
            </a:r>
            <a:r>
              <a:rPr lang="ko-KR" altLang="en-US" dirty="0" smtClean="0">
                <a:solidFill>
                  <a:prstClr val="white"/>
                </a:solidFill>
              </a:rPr>
              <a:t>클릭하는 </a:t>
            </a:r>
            <a:r>
              <a:rPr lang="ko-KR" altLang="en-US" dirty="0">
                <a:solidFill>
                  <a:prstClr val="white"/>
                </a:solidFill>
              </a:rPr>
              <a:t>방식으로 활용</a:t>
            </a:r>
            <a:endParaRPr lang="en-US" altLang="ko-KR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en-US" altLang="ko-KR" dirty="0"/>
              <a:t>• </a:t>
            </a:r>
            <a:r>
              <a:rPr lang="ko-KR" altLang="en-US" dirty="0">
                <a:solidFill>
                  <a:prstClr val="white"/>
                </a:solidFill>
              </a:rPr>
              <a:t>선택한 </a:t>
            </a:r>
            <a:r>
              <a:rPr lang="en-US" altLang="ko-KR" dirty="0">
                <a:solidFill>
                  <a:prstClr val="white"/>
                </a:solidFill>
              </a:rPr>
              <a:t>Data</a:t>
            </a:r>
            <a:r>
              <a:rPr lang="ko-KR" altLang="en-US" dirty="0">
                <a:solidFill>
                  <a:prstClr val="white"/>
                </a:solidFill>
              </a:rPr>
              <a:t>를 </a:t>
            </a:r>
            <a:r>
              <a:rPr lang="ko-KR" altLang="en-US" dirty="0" smtClean="0">
                <a:solidFill>
                  <a:prstClr val="white"/>
                </a:solidFill>
              </a:rPr>
              <a:t>필요 한 </a:t>
            </a:r>
            <a:r>
              <a:rPr lang="ko-KR" altLang="en-US" dirty="0">
                <a:solidFill>
                  <a:prstClr val="white"/>
                </a:solidFill>
              </a:rPr>
              <a:t>곳에 자동 입력하게 </a:t>
            </a:r>
            <a:endParaRPr lang="en-US" altLang="ko-KR" dirty="0" smtClean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ko-KR" altLang="en-US" dirty="0" smtClean="0">
                <a:solidFill>
                  <a:prstClr val="white"/>
                </a:solidFill>
              </a:rPr>
              <a:t>구현</a:t>
            </a:r>
            <a:endParaRPr lang="ko-KR" altLang="en-US" dirty="0">
              <a:solidFill>
                <a:prstClr val="white"/>
              </a:solidFill>
            </a:endParaRPr>
          </a:p>
        </p:txBody>
      </p:sp>
      <p:sp>
        <p:nvSpPr>
          <p:cNvPr id="18" name="사각형: 둥근 모서리 82">
            <a:extLst>
              <a:ext uri="{FF2B5EF4-FFF2-40B4-BE49-F238E27FC236}">
                <a16:creationId xmlns:a16="http://schemas.microsoft.com/office/drawing/2014/main" xmlns="" id="{4DAE49B4-8592-456C-8F94-6AD9E3541A65}"/>
              </a:ext>
            </a:extLst>
          </p:cNvPr>
          <p:cNvSpPr/>
          <p:nvPr/>
        </p:nvSpPr>
        <p:spPr>
          <a:xfrm>
            <a:off x="837505" y="605211"/>
            <a:ext cx="2908001" cy="483438"/>
          </a:xfrm>
          <a:prstGeom prst="roundRect">
            <a:avLst>
              <a:gd name="adj" fmla="val 50000"/>
            </a:avLst>
          </a:prstGeom>
          <a:solidFill>
            <a:srgbClr val="1986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>
              <a:defRPr/>
            </a:pPr>
            <a:r>
              <a:rPr lang="en-US" altLang="ko-KR" sz="1600" b="1" dirty="0">
                <a:solidFill>
                  <a:prstClr val="white"/>
                </a:solidFill>
              </a:rPr>
              <a:t> ERP</a:t>
            </a:r>
            <a:r>
              <a:rPr lang="ko-KR" altLang="en-US" sz="1600" b="1" dirty="0">
                <a:solidFill>
                  <a:prstClr val="white"/>
                </a:solidFill>
              </a:rPr>
              <a:t> 프로그램 소개</a:t>
            </a:r>
            <a:endParaRPr lang="en-US" altLang="ko-KR" sz="1600" b="1" dirty="0">
              <a:solidFill>
                <a:prstClr val="white"/>
              </a:solidFill>
            </a:endParaRPr>
          </a:p>
        </p:txBody>
      </p:sp>
      <p:sp>
        <p:nvSpPr>
          <p:cNvPr id="19" name="타원 18">
            <a:extLst>
              <a:ext uri="{FF2B5EF4-FFF2-40B4-BE49-F238E27FC236}">
                <a16:creationId xmlns:a16="http://schemas.microsoft.com/office/drawing/2014/main" xmlns="" id="{C0419543-DC10-434F-8F62-BAF1643C2084}"/>
              </a:ext>
            </a:extLst>
          </p:cNvPr>
          <p:cNvSpPr/>
          <p:nvPr/>
        </p:nvSpPr>
        <p:spPr>
          <a:xfrm>
            <a:off x="959575" y="646875"/>
            <a:ext cx="333288" cy="40011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accent1"/>
                </a:solidFill>
              </a:rPr>
              <a:t>3</a:t>
            </a:r>
            <a:endParaRPr lang="ko-KR" altLang="en-US" sz="2000" b="1" dirty="0">
              <a:solidFill>
                <a:schemeClr val="accent1"/>
              </a:solidFill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xmlns="" id="{C1567866-7162-437E-A89A-53DA44C3D4F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44049" y="1640093"/>
            <a:ext cx="2686249" cy="4572638"/>
          </a:xfrm>
          <a:prstGeom prst="rect">
            <a:avLst/>
          </a:prstGeom>
        </p:spPr>
      </p:pic>
      <p:pic>
        <p:nvPicPr>
          <p:cNvPr id="20" name="그림 19">
            <a:extLst>
              <a:ext uri="{FF2B5EF4-FFF2-40B4-BE49-F238E27FC236}">
                <a16:creationId xmlns:a16="http://schemas.microsoft.com/office/drawing/2014/main" xmlns="" id="{7677F2F5-0B24-4693-8288-2491693EFF7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7768" y="1640095"/>
            <a:ext cx="2823933" cy="4572637"/>
          </a:xfrm>
          <a:prstGeom prst="rect">
            <a:avLst/>
          </a:prstGeom>
        </p:spPr>
      </p:pic>
      <p:sp>
        <p:nvSpPr>
          <p:cNvPr id="22" name="직사각형 21">
            <a:extLst>
              <a:ext uri="{FF2B5EF4-FFF2-40B4-BE49-F238E27FC236}">
                <a16:creationId xmlns:a16="http://schemas.microsoft.com/office/drawing/2014/main" xmlns="" id="{01215133-E5B2-4A52-999C-5A613A228C04}"/>
              </a:ext>
            </a:extLst>
          </p:cNvPr>
          <p:cNvSpPr/>
          <p:nvPr/>
        </p:nvSpPr>
        <p:spPr>
          <a:xfrm>
            <a:off x="9044772" y="1633733"/>
            <a:ext cx="2686248" cy="4471045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en-US" altLang="ko-KR" dirty="0"/>
              <a:t>• AJAX</a:t>
            </a:r>
            <a:r>
              <a:rPr lang="ko-KR" altLang="en-US" dirty="0"/>
              <a:t> 기술을 활용하여 검색의 편의성을 </a:t>
            </a:r>
            <a:r>
              <a:rPr lang="ko-KR" altLang="en-US" dirty="0" smtClean="0"/>
              <a:t>높임</a:t>
            </a:r>
            <a:endParaRPr lang="en-US" altLang="ko-KR" dirty="0" smtClean="0"/>
          </a:p>
          <a:p>
            <a:pPr algn="ctr">
              <a:lnSpc>
                <a:spcPct val="150000"/>
              </a:lnSpc>
            </a:pPr>
            <a:endParaRPr lang="en-US" altLang="ko-KR" dirty="0"/>
          </a:p>
          <a:p>
            <a:pPr algn="ctr">
              <a:lnSpc>
                <a:spcPct val="150000"/>
              </a:lnSpc>
            </a:pPr>
            <a:r>
              <a:rPr lang="en-US" altLang="ko-KR" dirty="0"/>
              <a:t>• </a:t>
            </a:r>
            <a:r>
              <a:rPr lang="ko-KR" altLang="en-US" dirty="0"/>
              <a:t>품명에 </a:t>
            </a:r>
            <a:r>
              <a:rPr lang="ko-KR" altLang="en-US" dirty="0" err="1"/>
              <a:t>모니를</a:t>
            </a:r>
            <a:r>
              <a:rPr lang="ko-KR" altLang="en-US" dirty="0"/>
              <a:t> 입력하는 순간 </a:t>
            </a:r>
            <a:r>
              <a:rPr lang="en-US" altLang="ko-KR" dirty="0"/>
              <a:t>DB</a:t>
            </a:r>
            <a:r>
              <a:rPr lang="ko-KR" altLang="en-US" dirty="0"/>
              <a:t>에 저장된 모니터들이 팝업내 리스트화면에 출력되어 사용자의 편의성을 높임</a:t>
            </a:r>
            <a:endParaRPr lang="ko-KR" altLang="en-US" dirty="0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720363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:a16="http://schemas.microsoft.com/office/drawing/2014/main" xmlns="" id="{FC289580-F6A3-4A08-A82D-E4CB675EF739}"/>
              </a:ext>
            </a:extLst>
          </p:cNvPr>
          <p:cNvSpPr/>
          <p:nvPr/>
        </p:nvSpPr>
        <p:spPr>
          <a:xfrm>
            <a:off x="1394558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rgbClr val="57A7E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xmlns="" id="{6CC0F4B8-DF2A-4BDD-8CC2-413E22699607}"/>
              </a:ext>
            </a:extLst>
          </p:cNvPr>
          <p:cNvSpPr/>
          <p:nvPr/>
        </p:nvSpPr>
        <p:spPr>
          <a:xfrm>
            <a:off x="837505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위쪽 모서리 10">
            <a:extLst>
              <a:ext uri="{FF2B5EF4-FFF2-40B4-BE49-F238E27FC236}">
                <a16:creationId xmlns:a16="http://schemas.microsoft.com/office/drawing/2014/main" xmlns="" id="{269DC61A-0A83-4026-BC8E-E8562FBBA64D}"/>
              </a:ext>
            </a:extLst>
          </p:cNvPr>
          <p:cNvSpPr/>
          <p:nvPr/>
        </p:nvSpPr>
        <p:spPr>
          <a:xfrm>
            <a:off x="329955" y="520794"/>
            <a:ext cx="11532091" cy="6337206"/>
          </a:xfrm>
          <a:prstGeom prst="round2SameRect">
            <a:avLst>
              <a:gd name="adj1" fmla="val 2098"/>
              <a:gd name="adj2" fmla="val 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" name="사각형: 둥근 한쪽 모서리 7">
            <a:extLst>
              <a:ext uri="{FF2B5EF4-FFF2-40B4-BE49-F238E27FC236}">
                <a16:creationId xmlns:a16="http://schemas.microsoft.com/office/drawing/2014/main" xmlns="" id="{5BE47643-A6A4-4BA3-B2E3-D59C5300AEB4}"/>
              </a:ext>
            </a:extLst>
          </p:cNvPr>
          <p:cNvSpPr/>
          <p:nvPr/>
        </p:nvSpPr>
        <p:spPr>
          <a:xfrm>
            <a:off x="0" y="6738151"/>
            <a:ext cx="12192000" cy="136154"/>
          </a:xfrm>
          <a:prstGeom prst="round1Rect">
            <a:avLst>
              <a:gd name="adj" fmla="val 0"/>
            </a:avLst>
          </a:prstGeom>
          <a:solidFill>
            <a:srgbClr val="48A9F8"/>
          </a:solidFill>
          <a:ln>
            <a:noFill/>
          </a:ln>
          <a:effectLst>
            <a:outerShdw blurRad="215900" dist="101600" dir="16200000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xmlns="" id="{5BD2D7B8-628F-4C69-836F-844BB5E0C0B1}"/>
              </a:ext>
            </a:extLst>
          </p:cNvPr>
          <p:cNvSpPr txBox="1"/>
          <p:nvPr/>
        </p:nvSpPr>
        <p:spPr>
          <a:xfrm>
            <a:off x="4502149" y="1040006"/>
            <a:ext cx="3187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/>
              <a:t>시스템관리</a:t>
            </a:r>
            <a:endParaRPr lang="en-US" altLang="ko-KR" b="1" dirty="0"/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xmlns="" id="{C2E66CFB-BCFD-4DAA-9C1E-89C2639BA67B}"/>
              </a:ext>
            </a:extLst>
          </p:cNvPr>
          <p:cNvSpPr/>
          <p:nvPr/>
        </p:nvSpPr>
        <p:spPr>
          <a:xfrm>
            <a:off x="6781823" y="1757318"/>
            <a:ext cx="4269396" cy="1147808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시스템관리는 회사운영에 필요한 필수 정보들을 등록하는 것이 주요 기능</a:t>
            </a:r>
            <a:endParaRPr lang="en-US" altLang="ko-KR" dirty="0">
              <a:solidFill>
                <a:prstClr val="white"/>
              </a:solidFill>
            </a:endParaRP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xmlns="" id="{8D6DD2A5-0551-4E71-9BE6-DAF042A4336D}"/>
              </a:ext>
            </a:extLst>
          </p:cNvPr>
          <p:cNvSpPr/>
          <p:nvPr/>
        </p:nvSpPr>
        <p:spPr>
          <a:xfrm>
            <a:off x="6781823" y="3124518"/>
            <a:ext cx="2023000" cy="304482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회사등록정보</a:t>
            </a:r>
            <a:endParaRPr lang="en-US" altLang="ko-KR" dirty="0">
              <a:solidFill>
                <a:prstClr val="white"/>
              </a:solidFill>
            </a:endParaRPr>
          </a:p>
        </p:txBody>
      </p:sp>
      <p:sp>
        <p:nvSpPr>
          <p:cNvPr id="18" name="사각형: 둥근 모서리 82">
            <a:extLst>
              <a:ext uri="{FF2B5EF4-FFF2-40B4-BE49-F238E27FC236}">
                <a16:creationId xmlns:a16="http://schemas.microsoft.com/office/drawing/2014/main" xmlns="" id="{4DAE49B4-8592-456C-8F94-6AD9E3541A65}"/>
              </a:ext>
            </a:extLst>
          </p:cNvPr>
          <p:cNvSpPr/>
          <p:nvPr/>
        </p:nvSpPr>
        <p:spPr>
          <a:xfrm>
            <a:off x="837505" y="605211"/>
            <a:ext cx="2908001" cy="483438"/>
          </a:xfrm>
          <a:prstGeom prst="roundRect">
            <a:avLst>
              <a:gd name="adj" fmla="val 50000"/>
            </a:avLst>
          </a:prstGeom>
          <a:solidFill>
            <a:srgbClr val="1986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>
              <a:defRPr/>
            </a:pPr>
            <a:r>
              <a:rPr lang="en-US" altLang="ko-KR" sz="1600" b="1" dirty="0">
                <a:solidFill>
                  <a:prstClr val="white"/>
                </a:solidFill>
              </a:rPr>
              <a:t> ERP</a:t>
            </a:r>
            <a:r>
              <a:rPr lang="ko-KR" altLang="en-US" sz="1600" b="1" dirty="0">
                <a:solidFill>
                  <a:prstClr val="white"/>
                </a:solidFill>
              </a:rPr>
              <a:t> 프로그램 소개</a:t>
            </a:r>
            <a:endParaRPr lang="en-US" altLang="ko-KR" sz="1600" b="1" dirty="0">
              <a:solidFill>
                <a:prstClr val="white"/>
              </a:solidFill>
            </a:endParaRPr>
          </a:p>
        </p:txBody>
      </p:sp>
      <p:sp>
        <p:nvSpPr>
          <p:cNvPr id="19" name="타원 18">
            <a:extLst>
              <a:ext uri="{FF2B5EF4-FFF2-40B4-BE49-F238E27FC236}">
                <a16:creationId xmlns:a16="http://schemas.microsoft.com/office/drawing/2014/main" xmlns="" id="{C0419543-DC10-434F-8F62-BAF1643C2084}"/>
              </a:ext>
            </a:extLst>
          </p:cNvPr>
          <p:cNvSpPr/>
          <p:nvPr/>
        </p:nvSpPr>
        <p:spPr>
          <a:xfrm>
            <a:off x="959575" y="646875"/>
            <a:ext cx="333288" cy="40011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accent1"/>
                </a:solidFill>
              </a:rPr>
              <a:t>3</a:t>
            </a:r>
            <a:endParaRPr lang="ko-KR" altLang="en-US" sz="2000" b="1" dirty="0">
              <a:solidFill>
                <a:schemeClr val="accent1"/>
              </a:solidFill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xmlns="" id="{BB64A1F5-AC73-4189-9997-2F8F36DFAC3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9305" y="1757317"/>
            <a:ext cx="5526697" cy="4733432"/>
          </a:xfrm>
          <a:prstGeom prst="rect">
            <a:avLst/>
          </a:prstGeom>
        </p:spPr>
      </p:pic>
      <p:sp>
        <p:nvSpPr>
          <p:cNvPr id="17" name="직사각형 16">
            <a:extLst>
              <a:ext uri="{FF2B5EF4-FFF2-40B4-BE49-F238E27FC236}">
                <a16:creationId xmlns:a16="http://schemas.microsoft.com/office/drawing/2014/main" xmlns="" id="{AA362676-14D8-4464-BC3B-14824D0E0D76}"/>
              </a:ext>
            </a:extLst>
          </p:cNvPr>
          <p:cNvSpPr/>
          <p:nvPr/>
        </p:nvSpPr>
        <p:spPr>
          <a:xfrm>
            <a:off x="9028219" y="3124518"/>
            <a:ext cx="2023000" cy="304482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기초정보관리</a:t>
            </a:r>
            <a:endParaRPr lang="en-US" altLang="ko-KR" dirty="0">
              <a:solidFill>
                <a:prstClr val="white"/>
              </a:solidFill>
            </a:endParaRP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xmlns="" id="{A3FD13C0-A1D3-4666-85B5-EBDB50F4402A}"/>
              </a:ext>
            </a:extLst>
          </p:cNvPr>
          <p:cNvSpPr/>
          <p:nvPr/>
        </p:nvSpPr>
        <p:spPr>
          <a:xfrm>
            <a:off x="6781823" y="3604815"/>
            <a:ext cx="2023000" cy="2795986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en-US" altLang="ko-KR" sz="1400" dirty="0"/>
              <a:t>• </a:t>
            </a:r>
            <a:r>
              <a:rPr lang="ko-KR" altLang="en-US" sz="1400" dirty="0">
                <a:solidFill>
                  <a:prstClr val="white"/>
                </a:solidFill>
              </a:rPr>
              <a:t>회사등록</a:t>
            </a:r>
            <a:endParaRPr lang="en-US" altLang="ko-KR" sz="1400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en-US" altLang="ko-KR" sz="1400" dirty="0"/>
              <a:t>• </a:t>
            </a:r>
            <a:r>
              <a:rPr lang="ko-KR" altLang="en-US" sz="1400" dirty="0">
                <a:solidFill>
                  <a:prstClr val="white"/>
                </a:solidFill>
              </a:rPr>
              <a:t>사업장등록</a:t>
            </a:r>
            <a:endParaRPr lang="en-US" altLang="ko-KR" sz="1400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en-US" altLang="ko-KR" sz="1400" dirty="0"/>
              <a:t>• </a:t>
            </a:r>
            <a:r>
              <a:rPr lang="ko-KR" altLang="en-US" sz="1400" dirty="0">
                <a:solidFill>
                  <a:prstClr val="white"/>
                </a:solidFill>
              </a:rPr>
              <a:t>부서등록</a:t>
            </a:r>
            <a:endParaRPr lang="en-US" altLang="ko-KR" sz="1400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en-US" altLang="ko-KR" sz="1400" dirty="0"/>
              <a:t>• </a:t>
            </a:r>
            <a:r>
              <a:rPr lang="ko-KR" altLang="en-US" sz="1400" dirty="0">
                <a:solidFill>
                  <a:prstClr val="white"/>
                </a:solidFill>
              </a:rPr>
              <a:t>사원조회</a:t>
            </a:r>
            <a:endParaRPr lang="en-US" altLang="ko-KR" sz="1400" dirty="0">
              <a:solidFill>
                <a:prstClr val="white"/>
              </a:solidFill>
            </a:endParaRP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xmlns="" id="{D8A3F8AE-40A6-449A-A432-E9A07CB248C9}"/>
              </a:ext>
            </a:extLst>
          </p:cNvPr>
          <p:cNvSpPr/>
          <p:nvPr/>
        </p:nvSpPr>
        <p:spPr>
          <a:xfrm>
            <a:off x="9042643" y="3604816"/>
            <a:ext cx="2008576" cy="2795987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en-US" altLang="ko-KR" sz="1400" dirty="0"/>
              <a:t>• </a:t>
            </a:r>
            <a:r>
              <a:rPr lang="ko-KR" altLang="en-US" sz="1400" dirty="0" err="1">
                <a:solidFill>
                  <a:prstClr val="white"/>
                </a:solidFill>
              </a:rPr>
              <a:t>일반거래처등록</a:t>
            </a:r>
            <a:endParaRPr lang="en-US" altLang="ko-KR" sz="1400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en-US" altLang="ko-KR" sz="1400" dirty="0"/>
              <a:t>• </a:t>
            </a:r>
            <a:r>
              <a:rPr lang="ko-KR" altLang="en-US" sz="1400" dirty="0" err="1">
                <a:solidFill>
                  <a:prstClr val="white"/>
                </a:solidFill>
              </a:rPr>
              <a:t>품목군등록</a:t>
            </a:r>
            <a:endParaRPr lang="en-US" altLang="ko-KR" sz="1400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en-US" altLang="ko-KR" sz="1400" dirty="0"/>
              <a:t>• </a:t>
            </a:r>
            <a:r>
              <a:rPr lang="ko-KR" altLang="en-US" sz="1400" dirty="0">
                <a:solidFill>
                  <a:prstClr val="white"/>
                </a:solidFill>
              </a:rPr>
              <a:t>품목등록</a:t>
            </a:r>
            <a:endParaRPr lang="en-US" altLang="ko-KR" sz="1400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en-US" altLang="ko-KR" sz="1400" dirty="0"/>
              <a:t>• </a:t>
            </a:r>
            <a:r>
              <a:rPr lang="ko-KR" altLang="en-US" sz="1400" dirty="0">
                <a:solidFill>
                  <a:prstClr val="white"/>
                </a:solidFill>
              </a:rPr>
              <a:t>창고</a:t>
            </a:r>
            <a:r>
              <a:rPr lang="en-US" altLang="ko-KR" sz="1400" dirty="0">
                <a:solidFill>
                  <a:prstClr val="white"/>
                </a:solidFill>
              </a:rPr>
              <a:t>/</a:t>
            </a:r>
            <a:r>
              <a:rPr lang="ko-KR" altLang="en-US" sz="1400" dirty="0">
                <a:solidFill>
                  <a:prstClr val="white"/>
                </a:solidFill>
              </a:rPr>
              <a:t>공정</a:t>
            </a:r>
            <a:r>
              <a:rPr lang="en-US" altLang="ko-KR" sz="1400" dirty="0">
                <a:solidFill>
                  <a:prstClr val="white"/>
                </a:solidFill>
              </a:rPr>
              <a:t>/</a:t>
            </a:r>
          </a:p>
          <a:p>
            <a:pPr algn="ctr">
              <a:lnSpc>
                <a:spcPct val="150000"/>
              </a:lnSpc>
            </a:pPr>
            <a:r>
              <a:rPr lang="ko-KR" altLang="en-US" sz="1400" dirty="0">
                <a:solidFill>
                  <a:prstClr val="white"/>
                </a:solidFill>
              </a:rPr>
              <a:t>외주공정현황</a:t>
            </a:r>
            <a:endParaRPr lang="en-US" altLang="ko-KR" sz="1400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en-US" altLang="ko-KR" sz="1400" dirty="0"/>
              <a:t>• </a:t>
            </a:r>
            <a:r>
              <a:rPr lang="ko-KR" altLang="en-US" sz="1400" dirty="0">
                <a:solidFill>
                  <a:prstClr val="white"/>
                </a:solidFill>
              </a:rPr>
              <a:t>물류관리내역등록</a:t>
            </a:r>
            <a:endParaRPr lang="en-US" altLang="ko-KR" sz="1400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en-US" altLang="ko-KR" sz="1400" dirty="0"/>
              <a:t>• </a:t>
            </a:r>
            <a:r>
              <a:rPr lang="ko-KR" altLang="en-US" sz="1400" dirty="0">
                <a:solidFill>
                  <a:prstClr val="white"/>
                </a:solidFill>
              </a:rPr>
              <a:t>검사유형등록</a:t>
            </a:r>
            <a:endParaRPr lang="en-US" altLang="ko-KR" sz="1400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en-US" altLang="ko-KR" sz="1400" dirty="0"/>
              <a:t>• </a:t>
            </a:r>
            <a:r>
              <a:rPr lang="en-US" altLang="ko-KR" sz="1400" dirty="0">
                <a:solidFill>
                  <a:prstClr val="white"/>
                </a:solidFill>
              </a:rPr>
              <a:t>SET</a:t>
            </a:r>
            <a:r>
              <a:rPr lang="ko-KR" altLang="en-US" sz="1400" dirty="0">
                <a:solidFill>
                  <a:prstClr val="white"/>
                </a:solidFill>
              </a:rPr>
              <a:t>구성품 등록</a:t>
            </a:r>
            <a:endParaRPr lang="en-US" altLang="ko-KR" sz="1400" dirty="0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911213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:a16="http://schemas.microsoft.com/office/drawing/2014/main" xmlns="" id="{FC289580-F6A3-4A08-A82D-E4CB675EF739}"/>
              </a:ext>
            </a:extLst>
          </p:cNvPr>
          <p:cNvSpPr/>
          <p:nvPr/>
        </p:nvSpPr>
        <p:spPr>
          <a:xfrm>
            <a:off x="1394558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rgbClr val="57A7E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xmlns="" id="{6CC0F4B8-DF2A-4BDD-8CC2-413E22699607}"/>
              </a:ext>
            </a:extLst>
          </p:cNvPr>
          <p:cNvSpPr/>
          <p:nvPr/>
        </p:nvSpPr>
        <p:spPr>
          <a:xfrm>
            <a:off x="837505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위쪽 모서리 10">
            <a:extLst>
              <a:ext uri="{FF2B5EF4-FFF2-40B4-BE49-F238E27FC236}">
                <a16:creationId xmlns:a16="http://schemas.microsoft.com/office/drawing/2014/main" xmlns="" id="{269DC61A-0A83-4026-BC8E-E8562FBBA64D}"/>
              </a:ext>
            </a:extLst>
          </p:cNvPr>
          <p:cNvSpPr/>
          <p:nvPr/>
        </p:nvSpPr>
        <p:spPr>
          <a:xfrm>
            <a:off x="329955" y="520794"/>
            <a:ext cx="11532091" cy="6337206"/>
          </a:xfrm>
          <a:prstGeom prst="round2SameRect">
            <a:avLst>
              <a:gd name="adj1" fmla="val 2098"/>
              <a:gd name="adj2" fmla="val 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" name="사각형: 둥근 한쪽 모서리 7">
            <a:extLst>
              <a:ext uri="{FF2B5EF4-FFF2-40B4-BE49-F238E27FC236}">
                <a16:creationId xmlns:a16="http://schemas.microsoft.com/office/drawing/2014/main" xmlns="" id="{5BE47643-A6A4-4BA3-B2E3-D59C5300AEB4}"/>
              </a:ext>
            </a:extLst>
          </p:cNvPr>
          <p:cNvSpPr/>
          <p:nvPr/>
        </p:nvSpPr>
        <p:spPr>
          <a:xfrm>
            <a:off x="0" y="6738151"/>
            <a:ext cx="12192000" cy="136154"/>
          </a:xfrm>
          <a:prstGeom prst="round1Rect">
            <a:avLst>
              <a:gd name="adj" fmla="val 0"/>
            </a:avLst>
          </a:prstGeom>
          <a:solidFill>
            <a:srgbClr val="48A9F8"/>
          </a:solidFill>
          <a:ln>
            <a:noFill/>
          </a:ln>
          <a:effectLst>
            <a:outerShdw blurRad="215900" dist="101600" dir="16200000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xmlns="" id="{5BD2D7B8-628F-4C69-836F-844BB5E0C0B1}"/>
              </a:ext>
            </a:extLst>
          </p:cNvPr>
          <p:cNvSpPr txBox="1"/>
          <p:nvPr/>
        </p:nvSpPr>
        <p:spPr>
          <a:xfrm>
            <a:off x="4502149" y="1040006"/>
            <a:ext cx="3187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/>
              <a:t>영업관리</a:t>
            </a:r>
            <a:endParaRPr lang="en-US" altLang="ko-KR" b="1" dirty="0"/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xmlns="" id="{C2E66CFB-BCFD-4DAA-9C1E-89C2639BA67B}"/>
              </a:ext>
            </a:extLst>
          </p:cNvPr>
          <p:cNvSpPr/>
          <p:nvPr/>
        </p:nvSpPr>
        <p:spPr>
          <a:xfrm>
            <a:off x="6781823" y="1757318"/>
            <a:ext cx="4269396" cy="1147808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영업관리는 판매계획등록</a:t>
            </a:r>
            <a:r>
              <a:rPr lang="en-US" altLang="ko-KR" dirty="0">
                <a:solidFill>
                  <a:prstClr val="white"/>
                </a:solidFill>
              </a:rPr>
              <a:t>, </a:t>
            </a:r>
            <a:r>
              <a:rPr lang="ko-KR" altLang="en-US" dirty="0">
                <a:solidFill>
                  <a:prstClr val="white"/>
                </a:solidFill>
              </a:rPr>
              <a:t>수주</a:t>
            </a:r>
            <a:r>
              <a:rPr lang="en-US" altLang="ko-KR" dirty="0">
                <a:solidFill>
                  <a:prstClr val="white"/>
                </a:solidFill>
              </a:rPr>
              <a:t>, </a:t>
            </a:r>
            <a:r>
              <a:rPr lang="ko-KR" altLang="en-US" dirty="0">
                <a:solidFill>
                  <a:prstClr val="white"/>
                </a:solidFill>
              </a:rPr>
              <a:t>출고에 관한 정보들을 관리하는 것이 주요 기능</a:t>
            </a:r>
            <a:endParaRPr lang="en-US" altLang="ko-KR" dirty="0">
              <a:solidFill>
                <a:prstClr val="white"/>
              </a:solidFill>
            </a:endParaRP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xmlns="" id="{8D6DD2A5-0551-4E71-9BE6-DAF042A4336D}"/>
              </a:ext>
            </a:extLst>
          </p:cNvPr>
          <p:cNvSpPr/>
          <p:nvPr/>
        </p:nvSpPr>
        <p:spPr>
          <a:xfrm>
            <a:off x="6781823" y="3124518"/>
            <a:ext cx="2023000" cy="304482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영업관리</a:t>
            </a:r>
            <a:endParaRPr lang="en-US" altLang="ko-KR" dirty="0">
              <a:solidFill>
                <a:prstClr val="white"/>
              </a:solidFill>
            </a:endParaRPr>
          </a:p>
        </p:txBody>
      </p:sp>
      <p:sp>
        <p:nvSpPr>
          <p:cNvPr id="18" name="사각형: 둥근 모서리 82">
            <a:extLst>
              <a:ext uri="{FF2B5EF4-FFF2-40B4-BE49-F238E27FC236}">
                <a16:creationId xmlns:a16="http://schemas.microsoft.com/office/drawing/2014/main" xmlns="" id="{4DAE49B4-8592-456C-8F94-6AD9E3541A65}"/>
              </a:ext>
            </a:extLst>
          </p:cNvPr>
          <p:cNvSpPr/>
          <p:nvPr/>
        </p:nvSpPr>
        <p:spPr>
          <a:xfrm>
            <a:off x="837505" y="605211"/>
            <a:ext cx="2908001" cy="483438"/>
          </a:xfrm>
          <a:prstGeom prst="roundRect">
            <a:avLst>
              <a:gd name="adj" fmla="val 50000"/>
            </a:avLst>
          </a:prstGeom>
          <a:solidFill>
            <a:srgbClr val="1986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>
              <a:defRPr/>
            </a:pPr>
            <a:r>
              <a:rPr lang="en-US" altLang="ko-KR" sz="1600" b="1" dirty="0">
                <a:solidFill>
                  <a:prstClr val="white"/>
                </a:solidFill>
              </a:rPr>
              <a:t> ERP</a:t>
            </a:r>
            <a:r>
              <a:rPr lang="ko-KR" altLang="en-US" sz="1600" b="1" dirty="0">
                <a:solidFill>
                  <a:prstClr val="white"/>
                </a:solidFill>
              </a:rPr>
              <a:t> 프로그램 소개</a:t>
            </a:r>
            <a:endParaRPr lang="en-US" altLang="ko-KR" sz="1600" b="1" dirty="0">
              <a:solidFill>
                <a:prstClr val="white"/>
              </a:solidFill>
            </a:endParaRPr>
          </a:p>
        </p:txBody>
      </p:sp>
      <p:sp>
        <p:nvSpPr>
          <p:cNvPr id="19" name="타원 18">
            <a:extLst>
              <a:ext uri="{FF2B5EF4-FFF2-40B4-BE49-F238E27FC236}">
                <a16:creationId xmlns:a16="http://schemas.microsoft.com/office/drawing/2014/main" xmlns="" id="{C0419543-DC10-434F-8F62-BAF1643C2084}"/>
              </a:ext>
            </a:extLst>
          </p:cNvPr>
          <p:cNvSpPr/>
          <p:nvPr/>
        </p:nvSpPr>
        <p:spPr>
          <a:xfrm>
            <a:off x="959575" y="646875"/>
            <a:ext cx="333288" cy="40011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accent1"/>
                </a:solidFill>
              </a:rPr>
              <a:t>3</a:t>
            </a:r>
            <a:endParaRPr lang="ko-KR" altLang="en-US" sz="2000" b="1" dirty="0">
              <a:solidFill>
                <a:schemeClr val="accent1"/>
              </a:solidFill>
            </a:endParaRP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xmlns="" id="{AA362676-14D8-4464-BC3B-14824D0E0D76}"/>
              </a:ext>
            </a:extLst>
          </p:cNvPr>
          <p:cNvSpPr/>
          <p:nvPr/>
        </p:nvSpPr>
        <p:spPr>
          <a:xfrm>
            <a:off x="9028219" y="3124518"/>
            <a:ext cx="2023000" cy="304482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기초정보관리</a:t>
            </a:r>
            <a:endParaRPr lang="en-US" altLang="ko-KR" dirty="0">
              <a:solidFill>
                <a:prstClr val="white"/>
              </a:solidFill>
            </a:endParaRP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xmlns="" id="{A3FD13C0-A1D3-4666-85B5-EBDB50F4402A}"/>
              </a:ext>
            </a:extLst>
          </p:cNvPr>
          <p:cNvSpPr/>
          <p:nvPr/>
        </p:nvSpPr>
        <p:spPr>
          <a:xfrm>
            <a:off x="6781823" y="3604815"/>
            <a:ext cx="2023000" cy="2795986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en-US" altLang="ko-KR" sz="1400" dirty="0"/>
              <a:t>• </a:t>
            </a:r>
            <a:r>
              <a:rPr lang="ko-KR" altLang="en-US" sz="1400" dirty="0"/>
              <a:t>판매계획등록</a:t>
            </a:r>
            <a:endParaRPr lang="en-US" altLang="ko-KR" sz="1400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en-US" altLang="ko-KR" sz="1400" dirty="0"/>
              <a:t>• </a:t>
            </a:r>
            <a:r>
              <a:rPr lang="ko-KR" altLang="en-US" sz="1400" dirty="0">
                <a:solidFill>
                  <a:prstClr val="white"/>
                </a:solidFill>
              </a:rPr>
              <a:t>수주등록</a:t>
            </a:r>
            <a:endParaRPr lang="en-US" altLang="ko-KR" sz="1400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en-US" altLang="ko-KR" sz="1400" dirty="0"/>
              <a:t>• </a:t>
            </a:r>
            <a:r>
              <a:rPr lang="ko-KR" altLang="en-US" sz="1400" dirty="0">
                <a:solidFill>
                  <a:prstClr val="white"/>
                </a:solidFill>
              </a:rPr>
              <a:t>출고처리</a:t>
            </a:r>
            <a:endParaRPr lang="en-US" altLang="ko-KR" sz="1400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endParaRPr lang="en-US" altLang="ko-KR" sz="1400" dirty="0">
              <a:solidFill>
                <a:prstClr val="white"/>
              </a:solidFill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xmlns="" id="{640C81E1-5E9A-4655-B1C7-BA0E12C1A96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4009" y="1829104"/>
            <a:ext cx="5491993" cy="4571699"/>
          </a:xfrm>
          <a:prstGeom prst="rect">
            <a:avLst/>
          </a:prstGeom>
        </p:spPr>
      </p:pic>
      <p:sp>
        <p:nvSpPr>
          <p:cNvPr id="22" name="직사각형 21">
            <a:extLst>
              <a:ext uri="{FF2B5EF4-FFF2-40B4-BE49-F238E27FC236}">
                <a16:creationId xmlns:a16="http://schemas.microsoft.com/office/drawing/2014/main" xmlns="" id="{A3FD13C0-A1D3-4666-85B5-EBDB50F4402A}"/>
              </a:ext>
            </a:extLst>
          </p:cNvPr>
          <p:cNvSpPr/>
          <p:nvPr/>
        </p:nvSpPr>
        <p:spPr>
          <a:xfrm>
            <a:off x="9028219" y="3604815"/>
            <a:ext cx="2023000" cy="2795986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en-US" altLang="ko-KR" sz="1400" dirty="0"/>
              <a:t>• </a:t>
            </a:r>
            <a:r>
              <a:rPr lang="ko-KR" altLang="en-US" sz="1400" dirty="0" smtClean="0"/>
              <a:t>판매계획현황</a:t>
            </a:r>
            <a:endParaRPr lang="en-US" altLang="ko-KR" sz="1400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en-US" altLang="ko-KR" sz="1400" dirty="0" smtClean="0"/>
              <a:t>• </a:t>
            </a:r>
            <a:r>
              <a:rPr lang="ko-KR" altLang="en-US" sz="1400" dirty="0" smtClean="0">
                <a:solidFill>
                  <a:prstClr val="white"/>
                </a:solidFill>
              </a:rPr>
              <a:t>수주현황</a:t>
            </a:r>
            <a:endParaRPr lang="en-US" altLang="ko-KR" sz="1400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en-US" altLang="ko-KR" sz="1400" dirty="0"/>
              <a:t>• </a:t>
            </a:r>
            <a:r>
              <a:rPr lang="ko-KR" altLang="en-US" sz="1400" dirty="0" smtClean="0">
                <a:solidFill>
                  <a:prstClr val="white"/>
                </a:solidFill>
              </a:rPr>
              <a:t>출고현황</a:t>
            </a:r>
            <a:endParaRPr lang="en-US" altLang="ko-KR" sz="1400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endParaRPr lang="en-US" altLang="ko-KR" sz="1400" dirty="0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170339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:a16="http://schemas.microsoft.com/office/drawing/2014/main" xmlns="" id="{FC289580-F6A3-4A08-A82D-E4CB675EF739}"/>
              </a:ext>
            </a:extLst>
          </p:cNvPr>
          <p:cNvSpPr/>
          <p:nvPr/>
        </p:nvSpPr>
        <p:spPr>
          <a:xfrm>
            <a:off x="1394558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rgbClr val="57A7E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xmlns="" id="{6CC0F4B8-DF2A-4BDD-8CC2-413E22699607}"/>
              </a:ext>
            </a:extLst>
          </p:cNvPr>
          <p:cNvSpPr/>
          <p:nvPr/>
        </p:nvSpPr>
        <p:spPr>
          <a:xfrm>
            <a:off x="837505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위쪽 모서리 10">
            <a:extLst>
              <a:ext uri="{FF2B5EF4-FFF2-40B4-BE49-F238E27FC236}">
                <a16:creationId xmlns:a16="http://schemas.microsoft.com/office/drawing/2014/main" xmlns="" id="{269DC61A-0A83-4026-BC8E-E8562FBBA64D}"/>
              </a:ext>
            </a:extLst>
          </p:cNvPr>
          <p:cNvSpPr/>
          <p:nvPr/>
        </p:nvSpPr>
        <p:spPr>
          <a:xfrm>
            <a:off x="329955" y="520794"/>
            <a:ext cx="11532091" cy="6337206"/>
          </a:xfrm>
          <a:prstGeom prst="round2SameRect">
            <a:avLst>
              <a:gd name="adj1" fmla="val 2098"/>
              <a:gd name="adj2" fmla="val 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" name="사각형: 둥근 한쪽 모서리 7">
            <a:extLst>
              <a:ext uri="{FF2B5EF4-FFF2-40B4-BE49-F238E27FC236}">
                <a16:creationId xmlns:a16="http://schemas.microsoft.com/office/drawing/2014/main" xmlns="" id="{5BE47643-A6A4-4BA3-B2E3-D59C5300AEB4}"/>
              </a:ext>
            </a:extLst>
          </p:cNvPr>
          <p:cNvSpPr/>
          <p:nvPr/>
        </p:nvSpPr>
        <p:spPr>
          <a:xfrm>
            <a:off x="0" y="6738151"/>
            <a:ext cx="12192000" cy="136154"/>
          </a:xfrm>
          <a:prstGeom prst="round1Rect">
            <a:avLst>
              <a:gd name="adj" fmla="val 0"/>
            </a:avLst>
          </a:prstGeom>
          <a:solidFill>
            <a:srgbClr val="48A9F8"/>
          </a:solidFill>
          <a:ln>
            <a:noFill/>
          </a:ln>
          <a:effectLst>
            <a:outerShdw blurRad="215900" dist="101600" dir="16200000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xmlns="" id="{5BD2D7B8-628F-4C69-836F-844BB5E0C0B1}"/>
              </a:ext>
            </a:extLst>
          </p:cNvPr>
          <p:cNvSpPr txBox="1"/>
          <p:nvPr/>
        </p:nvSpPr>
        <p:spPr>
          <a:xfrm>
            <a:off x="4502149" y="1040006"/>
            <a:ext cx="3187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/>
              <a:t>구매</a:t>
            </a:r>
            <a:r>
              <a:rPr lang="en-US" altLang="ko-KR" b="1" dirty="0"/>
              <a:t>/</a:t>
            </a:r>
            <a:r>
              <a:rPr lang="ko-KR" altLang="en-US" b="1" dirty="0"/>
              <a:t>자재관리</a:t>
            </a:r>
            <a:endParaRPr lang="en-US" altLang="ko-KR" b="1" dirty="0"/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xmlns="" id="{C2E66CFB-BCFD-4DAA-9C1E-89C2639BA67B}"/>
              </a:ext>
            </a:extLst>
          </p:cNvPr>
          <p:cNvSpPr/>
          <p:nvPr/>
        </p:nvSpPr>
        <p:spPr>
          <a:xfrm>
            <a:off x="5548155" y="1757318"/>
            <a:ext cx="5503064" cy="1147808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구매</a:t>
            </a:r>
            <a:r>
              <a:rPr lang="en-US" altLang="ko-KR" dirty="0">
                <a:solidFill>
                  <a:prstClr val="white"/>
                </a:solidFill>
              </a:rPr>
              <a:t>/</a:t>
            </a:r>
            <a:r>
              <a:rPr lang="ko-KR" altLang="en-US" dirty="0">
                <a:solidFill>
                  <a:prstClr val="white"/>
                </a:solidFill>
              </a:rPr>
              <a:t>자재관리는 부품의 발주</a:t>
            </a:r>
            <a:r>
              <a:rPr lang="en-US" altLang="ko-KR" dirty="0">
                <a:solidFill>
                  <a:prstClr val="white"/>
                </a:solidFill>
              </a:rPr>
              <a:t>, </a:t>
            </a:r>
            <a:r>
              <a:rPr lang="ko-KR" altLang="en-US" dirty="0">
                <a:solidFill>
                  <a:prstClr val="white"/>
                </a:solidFill>
              </a:rPr>
              <a:t>재고관리</a:t>
            </a:r>
            <a:r>
              <a:rPr lang="en-US" altLang="ko-KR" dirty="0">
                <a:solidFill>
                  <a:prstClr val="white"/>
                </a:solidFill>
              </a:rPr>
              <a:t>, </a:t>
            </a:r>
            <a:r>
              <a:rPr lang="ko-KR" altLang="en-US" dirty="0">
                <a:solidFill>
                  <a:prstClr val="white"/>
                </a:solidFill>
              </a:rPr>
              <a:t>품목의 </a:t>
            </a:r>
            <a:endParaRPr lang="en-US" altLang="ko-KR" dirty="0" smtClean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ko-KR" altLang="en-US" dirty="0" smtClean="0">
                <a:solidFill>
                  <a:prstClr val="white"/>
                </a:solidFill>
              </a:rPr>
              <a:t>단가 </a:t>
            </a:r>
            <a:r>
              <a:rPr lang="ko-KR" altLang="en-US" dirty="0">
                <a:solidFill>
                  <a:prstClr val="white"/>
                </a:solidFill>
              </a:rPr>
              <a:t>조정 등이 주요 기능</a:t>
            </a:r>
            <a:endParaRPr lang="en-US" altLang="ko-KR" dirty="0">
              <a:solidFill>
                <a:prstClr val="white"/>
              </a:solidFill>
            </a:endParaRP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xmlns="" id="{8D6DD2A5-0551-4E71-9BE6-DAF042A4336D}"/>
              </a:ext>
            </a:extLst>
          </p:cNvPr>
          <p:cNvSpPr/>
          <p:nvPr/>
        </p:nvSpPr>
        <p:spPr>
          <a:xfrm>
            <a:off x="5548155" y="3124518"/>
            <a:ext cx="1747996" cy="304482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구매관리</a:t>
            </a:r>
            <a:endParaRPr lang="en-US" altLang="ko-KR" dirty="0">
              <a:solidFill>
                <a:prstClr val="white"/>
              </a:solidFill>
            </a:endParaRPr>
          </a:p>
        </p:txBody>
      </p:sp>
      <p:sp>
        <p:nvSpPr>
          <p:cNvPr id="18" name="사각형: 둥근 모서리 82">
            <a:extLst>
              <a:ext uri="{FF2B5EF4-FFF2-40B4-BE49-F238E27FC236}">
                <a16:creationId xmlns:a16="http://schemas.microsoft.com/office/drawing/2014/main" xmlns="" id="{4DAE49B4-8592-456C-8F94-6AD9E3541A65}"/>
              </a:ext>
            </a:extLst>
          </p:cNvPr>
          <p:cNvSpPr/>
          <p:nvPr/>
        </p:nvSpPr>
        <p:spPr>
          <a:xfrm>
            <a:off x="837505" y="605211"/>
            <a:ext cx="2908001" cy="483438"/>
          </a:xfrm>
          <a:prstGeom prst="roundRect">
            <a:avLst>
              <a:gd name="adj" fmla="val 50000"/>
            </a:avLst>
          </a:prstGeom>
          <a:solidFill>
            <a:srgbClr val="1986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>
              <a:defRPr/>
            </a:pPr>
            <a:r>
              <a:rPr lang="en-US" altLang="ko-KR" sz="1600" b="1" dirty="0">
                <a:solidFill>
                  <a:prstClr val="white"/>
                </a:solidFill>
              </a:rPr>
              <a:t> ERP</a:t>
            </a:r>
            <a:r>
              <a:rPr lang="ko-KR" altLang="en-US" sz="1600" b="1" dirty="0">
                <a:solidFill>
                  <a:prstClr val="white"/>
                </a:solidFill>
              </a:rPr>
              <a:t> 프로그램 소개</a:t>
            </a:r>
            <a:endParaRPr lang="en-US" altLang="ko-KR" sz="1600" b="1" dirty="0">
              <a:solidFill>
                <a:prstClr val="white"/>
              </a:solidFill>
            </a:endParaRPr>
          </a:p>
        </p:txBody>
      </p:sp>
      <p:sp>
        <p:nvSpPr>
          <p:cNvPr id="19" name="타원 18">
            <a:extLst>
              <a:ext uri="{FF2B5EF4-FFF2-40B4-BE49-F238E27FC236}">
                <a16:creationId xmlns:a16="http://schemas.microsoft.com/office/drawing/2014/main" xmlns="" id="{C0419543-DC10-434F-8F62-BAF1643C2084}"/>
              </a:ext>
            </a:extLst>
          </p:cNvPr>
          <p:cNvSpPr/>
          <p:nvPr/>
        </p:nvSpPr>
        <p:spPr>
          <a:xfrm>
            <a:off x="959575" y="646875"/>
            <a:ext cx="333288" cy="40011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accent1"/>
                </a:solidFill>
              </a:rPr>
              <a:t>3</a:t>
            </a:r>
            <a:endParaRPr lang="ko-KR" altLang="en-US" sz="2000" b="1" dirty="0">
              <a:solidFill>
                <a:schemeClr val="accent1"/>
              </a:solidFill>
            </a:endParaRP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xmlns="" id="{A3FD13C0-A1D3-4666-85B5-EBDB50F4402A}"/>
              </a:ext>
            </a:extLst>
          </p:cNvPr>
          <p:cNvSpPr/>
          <p:nvPr/>
        </p:nvSpPr>
        <p:spPr>
          <a:xfrm>
            <a:off x="5548155" y="3604815"/>
            <a:ext cx="1747996" cy="2795986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en-US" altLang="ko-KR" sz="1400" dirty="0"/>
              <a:t>• </a:t>
            </a:r>
            <a:r>
              <a:rPr lang="ko-KR" altLang="en-US" sz="1400" dirty="0">
                <a:solidFill>
                  <a:prstClr val="white"/>
                </a:solidFill>
              </a:rPr>
              <a:t>주계획작성</a:t>
            </a:r>
            <a:endParaRPr lang="en-US" altLang="ko-KR" sz="1400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en-US" altLang="ko-KR" sz="1400" dirty="0"/>
              <a:t>• </a:t>
            </a:r>
            <a:r>
              <a:rPr lang="ko-KR" altLang="en-US" sz="1400" dirty="0">
                <a:solidFill>
                  <a:prstClr val="white"/>
                </a:solidFill>
              </a:rPr>
              <a:t>소요량전개</a:t>
            </a:r>
            <a:endParaRPr lang="en-US" altLang="ko-KR" sz="1400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en-US" altLang="ko-KR" sz="1400" dirty="0"/>
              <a:t>• </a:t>
            </a:r>
            <a:r>
              <a:rPr lang="ko-KR" altLang="en-US" sz="1400" dirty="0">
                <a:solidFill>
                  <a:prstClr val="white"/>
                </a:solidFill>
              </a:rPr>
              <a:t>발주마감처리</a:t>
            </a:r>
            <a:endParaRPr lang="en-US" altLang="ko-KR" sz="1400" dirty="0">
              <a:solidFill>
                <a:prstClr val="white"/>
              </a:solidFill>
            </a:endParaRP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xmlns="" id="{D8A3F8AE-40A6-449A-A432-E9A07CB248C9}"/>
              </a:ext>
            </a:extLst>
          </p:cNvPr>
          <p:cNvSpPr/>
          <p:nvPr/>
        </p:nvSpPr>
        <p:spPr>
          <a:xfrm>
            <a:off x="7425689" y="3604816"/>
            <a:ext cx="1747996" cy="2795987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en-US" altLang="ko-KR" sz="1400" dirty="0"/>
              <a:t>• </a:t>
            </a:r>
            <a:r>
              <a:rPr lang="ko-KR" altLang="en-US" sz="1400" dirty="0">
                <a:solidFill>
                  <a:prstClr val="white"/>
                </a:solidFill>
              </a:rPr>
              <a:t>현재고현황</a:t>
            </a:r>
            <a:endParaRPr lang="en-US" altLang="ko-KR" sz="1400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en-US" altLang="ko-KR" sz="1400" dirty="0">
                <a:solidFill>
                  <a:prstClr val="white"/>
                </a:solidFill>
              </a:rPr>
              <a:t>(</a:t>
            </a:r>
            <a:r>
              <a:rPr lang="ko-KR" altLang="en-US" sz="1400" dirty="0">
                <a:solidFill>
                  <a:prstClr val="white"/>
                </a:solidFill>
              </a:rPr>
              <a:t>재고</a:t>
            </a:r>
            <a:r>
              <a:rPr lang="en-US" altLang="ko-KR" sz="1400" dirty="0">
                <a:solidFill>
                  <a:prstClr val="white"/>
                </a:solidFill>
              </a:rPr>
              <a:t>)</a:t>
            </a:r>
          </a:p>
          <a:p>
            <a:pPr algn="ctr">
              <a:lnSpc>
                <a:spcPct val="150000"/>
              </a:lnSpc>
            </a:pPr>
            <a:r>
              <a:rPr lang="en-US" altLang="ko-KR" sz="1400" dirty="0"/>
              <a:t>• </a:t>
            </a:r>
            <a:r>
              <a:rPr lang="ko-KR" altLang="en-US" sz="1400" dirty="0">
                <a:solidFill>
                  <a:prstClr val="white"/>
                </a:solidFill>
              </a:rPr>
              <a:t>현재고현황</a:t>
            </a:r>
            <a:endParaRPr lang="en-US" altLang="ko-KR" sz="1400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en-US" altLang="ko-KR" sz="1400" dirty="0">
                <a:solidFill>
                  <a:prstClr val="white"/>
                </a:solidFill>
              </a:rPr>
              <a:t>(</a:t>
            </a:r>
            <a:r>
              <a:rPr lang="ko-KR" altLang="en-US" sz="1400" dirty="0">
                <a:solidFill>
                  <a:prstClr val="white"/>
                </a:solidFill>
              </a:rPr>
              <a:t>완제품</a:t>
            </a:r>
            <a:r>
              <a:rPr lang="en-US" altLang="ko-KR" sz="1400" dirty="0">
                <a:solidFill>
                  <a:prstClr val="white"/>
                </a:solidFill>
              </a:rPr>
              <a:t>)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xmlns="" id="{617A65A1-0F4F-4864-8E65-0A054FB6C0D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4534" y="1780759"/>
            <a:ext cx="4456567" cy="4620042"/>
          </a:xfrm>
          <a:prstGeom prst="rect">
            <a:avLst/>
          </a:prstGeom>
        </p:spPr>
      </p:pic>
      <p:sp>
        <p:nvSpPr>
          <p:cNvPr id="23" name="직사각형 22">
            <a:extLst>
              <a:ext uri="{FF2B5EF4-FFF2-40B4-BE49-F238E27FC236}">
                <a16:creationId xmlns:a16="http://schemas.microsoft.com/office/drawing/2014/main" xmlns="" id="{9285C8F2-968F-44E8-9CEC-A1EDF281445E}"/>
              </a:ext>
            </a:extLst>
          </p:cNvPr>
          <p:cNvSpPr/>
          <p:nvPr/>
        </p:nvSpPr>
        <p:spPr>
          <a:xfrm>
            <a:off x="7425689" y="3131657"/>
            <a:ext cx="1747996" cy="304482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dirty="0" err="1">
                <a:solidFill>
                  <a:prstClr val="white"/>
                </a:solidFill>
              </a:rPr>
              <a:t>재고수불현황</a:t>
            </a:r>
            <a:endParaRPr lang="en-US" altLang="ko-KR" dirty="0">
              <a:solidFill>
                <a:prstClr val="white"/>
              </a:solidFill>
            </a:endParaRPr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xmlns="" id="{D9CEFEAD-22E2-4283-84B2-80ABC7A259B8}"/>
              </a:ext>
            </a:extLst>
          </p:cNvPr>
          <p:cNvSpPr/>
          <p:nvPr/>
        </p:nvSpPr>
        <p:spPr>
          <a:xfrm>
            <a:off x="9303223" y="3131657"/>
            <a:ext cx="1747996" cy="304482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기초정보관리</a:t>
            </a:r>
            <a:endParaRPr lang="en-US" altLang="ko-KR" dirty="0">
              <a:solidFill>
                <a:prstClr val="white"/>
              </a:solidFill>
            </a:endParaRPr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xmlns="" id="{30F99AE0-325F-4B64-BB7C-89457C1B029C}"/>
              </a:ext>
            </a:extLst>
          </p:cNvPr>
          <p:cNvSpPr/>
          <p:nvPr/>
        </p:nvSpPr>
        <p:spPr>
          <a:xfrm>
            <a:off x="9303223" y="3604816"/>
            <a:ext cx="1747996" cy="2795987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en-US" altLang="ko-KR" sz="1400" dirty="0"/>
              <a:t>• </a:t>
            </a:r>
            <a:r>
              <a:rPr lang="ko-KR" altLang="en-US" sz="1400" dirty="0">
                <a:solidFill>
                  <a:prstClr val="white"/>
                </a:solidFill>
              </a:rPr>
              <a:t>품목단가등록</a:t>
            </a:r>
            <a:endParaRPr lang="en-US" altLang="ko-KR" sz="1400" dirty="0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392904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:a16="http://schemas.microsoft.com/office/drawing/2014/main" xmlns="" id="{FC289580-F6A3-4A08-A82D-E4CB675EF739}"/>
              </a:ext>
            </a:extLst>
          </p:cNvPr>
          <p:cNvSpPr/>
          <p:nvPr/>
        </p:nvSpPr>
        <p:spPr>
          <a:xfrm>
            <a:off x="1394558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rgbClr val="57A7E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xmlns="" id="{6CC0F4B8-DF2A-4BDD-8CC2-413E22699607}"/>
              </a:ext>
            </a:extLst>
          </p:cNvPr>
          <p:cNvSpPr/>
          <p:nvPr/>
        </p:nvSpPr>
        <p:spPr>
          <a:xfrm>
            <a:off x="837505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위쪽 모서리 10">
            <a:extLst>
              <a:ext uri="{FF2B5EF4-FFF2-40B4-BE49-F238E27FC236}">
                <a16:creationId xmlns:a16="http://schemas.microsoft.com/office/drawing/2014/main" xmlns="" id="{269DC61A-0A83-4026-BC8E-E8562FBBA64D}"/>
              </a:ext>
            </a:extLst>
          </p:cNvPr>
          <p:cNvSpPr/>
          <p:nvPr/>
        </p:nvSpPr>
        <p:spPr>
          <a:xfrm>
            <a:off x="329955" y="520794"/>
            <a:ext cx="11532091" cy="6337206"/>
          </a:xfrm>
          <a:prstGeom prst="round2SameRect">
            <a:avLst>
              <a:gd name="adj1" fmla="val 2098"/>
              <a:gd name="adj2" fmla="val 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" name="사각형: 둥근 한쪽 모서리 7">
            <a:extLst>
              <a:ext uri="{FF2B5EF4-FFF2-40B4-BE49-F238E27FC236}">
                <a16:creationId xmlns:a16="http://schemas.microsoft.com/office/drawing/2014/main" xmlns="" id="{5BE47643-A6A4-4BA3-B2E3-D59C5300AEB4}"/>
              </a:ext>
            </a:extLst>
          </p:cNvPr>
          <p:cNvSpPr/>
          <p:nvPr/>
        </p:nvSpPr>
        <p:spPr>
          <a:xfrm>
            <a:off x="0" y="6738151"/>
            <a:ext cx="12192000" cy="136154"/>
          </a:xfrm>
          <a:prstGeom prst="round1Rect">
            <a:avLst>
              <a:gd name="adj" fmla="val 0"/>
            </a:avLst>
          </a:prstGeom>
          <a:solidFill>
            <a:srgbClr val="48A9F8"/>
          </a:solidFill>
          <a:ln>
            <a:noFill/>
          </a:ln>
          <a:effectLst>
            <a:outerShdw blurRad="215900" dist="101600" dir="16200000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xmlns="" id="{5BD2D7B8-628F-4C69-836F-844BB5E0C0B1}"/>
              </a:ext>
            </a:extLst>
          </p:cNvPr>
          <p:cNvSpPr txBox="1"/>
          <p:nvPr/>
        </p:nvSpPr>
        <p:spPr>
          <a:xfrm>
            <a:off x="4502149" y="1040006"/>
            <a:ext cx="3187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/>
              <a:t>생산관리공통</a:t>
            </a:r>
            <a:endParaRPr lang="en-US" altLang="ko-KR" b="1" dirty="0"/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xmlns="" id="{C2E66CFB-BCFD-4DAA-9C1E-89C2639BA67B}"/>
              </a:ext>
            </a:extLst>
          </p:cNvPr>
          <p:cNvSpPr/>
          <p:nvPr/>
        </p:nvSpPr>
        <p:spPr>
          <a:xfrm>
            <a:off x="5286206" y="1757318"/>
            <a:ext cx="6398244" cy="1147808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생산관리는 생산</a:t>
            </a:r>
            <a:r>
              <a:rPr lang="en-US" altLang="ko-KR" dirty="0">
                <a:solidFill>
                  <a:prstClr val="white"/>
                </a:solidFill>
              </a:rPr>
              <a:t>,</a:t>
            </a:r>
            <a:r>
              <a:rPr lang="ko-KR" altLang="en-US" dirty="0">
                <a:solidFill>
                  <a:prstClr val="white"/>
                </a:solidFill>
              </a:rPr>
              <a:t>작업에 관한 프로세스와 외주관리</a:t>
            </a:r>
            <a:r>
              <a:rPr lang="en-US" altLang="ko-KR" dirty="0">
                <a:solidFill>
                  <a:prstClr val="white"/>
                </a:solidFill>
              </a:rPr>
              <a:t>, </a:t>
            </a:r>
            <a:endParaRPr lang="en-US" altLang="ko-KR" dirty="0" smtClean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ko-KR" altLang="en-US" dirty="0" smtClean="0">
                <a:solidFill>
                  <a:prstClr val="white"/>
                </a:solidFill>
              </a:rPr>
              <a:t>생산현황</a:t>
            </a:r>
            <a:r>
              <a:rPr lang="en-US" altLang="ko-KR" dirty="0">
                <a:solidFill>
                  <a:prstClr val="white"/>
                </a:solidFill>
              </a:rPr>
              <a:t>, BOM </a:t>
            </a:r>
            <a:r>
              <a:rPr lang="ko-KR" altLang="en-US" dirty="0">
                <a:solidFill>
                  <a:prstClr val="white"/>
                </a:solidFill>
              </a:rPr>
              <a:t>프로세스관리가 주 기능</a:t>
            </a:r>
            <a:endParaRPr lang="en-US" altLang="ko-KR" dirty="0">
              <a:solidFill>
                <a:prstClr val="white"/>
              </a:solidFill>
            </a:endParaRPr>
          </a:p>
        </p:txBody>
      </p:sp>
      <p:sp>
        <p:nvSpPr>
          <p:cNvPr id="18" name="사각형: 둥근 모서리 82">
            <a:extLst>
              <a:ext uri="{FF2B5EF4-FFF2-40B4-BE49-F238E27FC236}">
                <a16:creationId xmlns:a16="http://schemas.microsoft.com/office/drawing/2014/main" xmlns="" id="{4DAE49B4-8592-456C-8F94-6AD9E3541A65}"/>
              </a:ext>
            </a:extLst>
          </p:cNvPr>
          <p:cNvSpPr/>
          <p:nvPr/>
        </p:nvSpPr>
        <p:spPr>
          <a:xfrm>
            <a:off x="837505" y="605211"/>
            <a:ext cx="2908001" cy="483438"/>
          </a:xfrm>
          <a:prstGeom prst="roundRect">
            <a:avLst>
              <a:gd name="adj" fmla="val 50000"/>
            </a:avLst>
          </a:prstGeom>
          <a:solidFill>
            <a:srgbClr val="1986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>
              <a:defRPr/>
            </a:pPr>
            <a:r>
              <a:rPr lang="en-US" altLang="ko-KR" sz="1600" b="1" dirty="0">
                <a:solidFill>
                  <a:prstClr val="white"/>
                </a:solidFill>
              </a:rPr>
              <a:t> ERP</a:t>
            </a:r>
            <a:r>
              <a:rPr lang="ko-KR" altLang="en-US" sz="1600" b="1" dirty="0">
                <a:solidFill>
                  <a:prstClr val="white"/>
                </a:solidFill>
              </a:rPr>
              <a:t> 프로그램 소개</a:t>
            </a:r>
            <a:endParaRPr lang="en-US" altLang="ko-KR" sz="1600" b="1" dirty="0">
              <a:solidFill>
                <a:prstClr val="white"/>
              </a:solidFill>
            </a:endParaRPr>
          </a:p>
        </p:txBody>
      </p:sp>
      <p:sp>
        <p:nvSpPr>
          <p:cNvPr id="19" name="타원 18">
            <a:extLst>
              <a:ext uri="{FF2B5EF4-FFF2-40B4-BE49-F238E27FC236}">
                <a16:creationId xmlns:a16="http://schemas.microsoft.com/office/drawing/2014/main" xmlns="" id="{C0419543-DC10-434F-8F62-BAF1643C2084}"/>
              </a:ext>
            </a:extLst>
          </p:cNvPr>
          <p:cNvSpPr/>
          <p:nvPr/>
        </p:nvSpPr>
        <p:spPr>
          <a:xfrm>
            <a:off x="959575" y="646875"/>
            <a:ext cx="333288" cy="40011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accent1"/>
                </a:solidFill>
              </a:rPr>
              <a:t>3</a:t>
            </a:r>
            <a:endParaRPr lang="ko-KR" altLang="en-US" sz="2000" b="1" dirty="0">
              <a:solidFill>
                <a:schemeClr val="accent1"/>
              </a:solidFill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xmlns="" id="{A19B3356-3522-45AE-8B2F-4DFD2F7A017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0123" y="1754841"/>
            <a:ext cx="4703853" cy="4687286"/>
          </a:xfrm>
          <a:prstGeom prst="rect">
            <a:avLst/>
          </a:prstGeom>
        </p:spPr>
      </p:pic>
      <p:sp>
        <p:nvSpPr>
          <p:cNvPr id="27" name="직사각형 26">
            <a:extLst>
              <a:ext uri="{FF2B5EF4-FFF2-40B4-BE49-F238E27FC236}">
                <a16:creationId xmlns:a16="http://schemas.microsoft.com/office/drawing/2014/main" xmlns="" id="{401FDBCF-81A8-49F0-A30B-DBC43424D820}"/>
              </a:ext>
            </a:extLst>
          </p:cNvPr>
          <p:cNvSpPr/>
          <p:nvPr/>
        </p:nvSpPr>
        <p:spPr>
          <a:xfrm>
            <a:off x="10068603" y="3153071"/>
            <a:ext cx="1615847" cy="304482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기초정보관리</a:t>
            </a:r>
            <a:endParaRPr lang="en-US" altLang="ko-KR" dirty="0">
              <a:solidFill>
                <a:prstClr val="white"/>
              </a:solidFill>
            </a:endParaRPr>
          </a:p>
        </p:txBody>
      </p:sp>
      <p:sp>
        <p:nvSpPr>
          <p:cNvPr id="28" name="직사각형 27">
            <a:extLst>
              <a:ext uri="{FF2B5EF4-FFF2-40B4-BE49-F238E27FC236}">
                <a16:creationId xmlns:a16="http://schemas.microsoft.com/office/drawing/2014/main" xmlns="" id="{36151A87-E126-4BF5-8816-5A1E38D1CE39}"/>
              </a:ext>
            </a:extLst>
          </p:cNvPr>
          <p:cNvSpPr/>
          <p:nvPr/>
        </p:nvSpPr>
        <p:spPr>
          <a:xfrm>
            <a:off x="10068603" y="3646141"/>
            <a:ext cx="1615847" cy="2795986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en-US" altLang="ko-KR" sz="1400" dirty="0"/>
              <a:t>• </a:t>
            </a:r>
            <a:r>
              <a:rPr lang="en-US" altLang="ko-KR" sz="1400" dirty="0">
                <a:solidFill>
                  <a:prstClr val="white"/>
                </a:solidFill>
              </a:rPr>
              <a:t>BOM</a:t>
            </a:r>
            <a:r>
              <a:rPr lang="ko-KR" altLang="en-US" sz="1400" dirty="0">
                <a:solidFill>
                  <a:prstClr val="white"/>
                </a:solidFill>
              </a:rPr>
              <a:t>등록</a:t>
            </a:r>
            <a:endParaRPr lang="en-US" altLang="ko-KR" sz="1400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en-US" altLang="ko-KR" sz="1400" dirty="0"/>
              <a:t>• </a:t>
            </a:r>
            <a:r>
              <a:rPr lang="en-US" altLang="ko-KR" sz="1400" dirty="0">
                <a:solidFill>
                  <a:prstClr val="white"/>
                </a:solidFill>
              </a:rPr>
              <a:t>BOM</a:t>
            </a:r>
            <a:r>
              <a:rPr lang="ko-KR" altLang="en-US" sz="1400" dirty="0" err="1">
                <a:solidFill>
                  <a:prstClr val="white"/>
                </a:solidFill>
              </a:rPr>
              <a:t>정전개</a:t>
            </a:r>
            <a:endParaRPr lang="en-US" altLang="ko-KR" sz="1400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en-US" altLang="ko-KR" sz="1400" dirty="0"/>
              <a:t>• </a:t>
            </a:r>
            <a:r>
              <a:rPr lang="en-US" altLang="ko-KR" sz="1400" dirty="0">
                <a:solidFill>
                  <a:prstClr val="white"/>
                </a:solidFill>
              </a:rPr>
              <a:t>BOM</a:t>
            </a:r>
            <a:r>
              <a:rPr lang="ko-KR" altLang="en-US" sz="1400" dirty="0" err="1">
                <a:solidFill>
                  <a:prstClr val="white"/>
                </a:solidFill>
              </a:rPr>
              <a:t>역전개</a:t>
            </a:r>
            <a:endParaRPr lang="en-US" altLang="ko-KR" sz="1400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en-US" altLang="ko-KR" sz="1400" dirty="0"/>
              <a:t>• </a:t>
            </a:r>
            <a:r>
              <a:rPr lang="ko-KR" altLang="en-US" sz="1400" dirty="0">
                <a:solidFill>
                  <a:prstClr val="white"/>
                </a:solidFill>
              </a:rPr>
              <a:t>외주단가등록</a:t>
            </a:r>
            <a:endParaRPr lang="en-US" altLang="ko-KR" sz="1400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en-US" altLang="ko-KR" sz="1400" dirty="0"/>
              <a:t>• </a:t>
            </a:r>
            <a:r>
              <a:rPr lang="ko-KR" altLang="en-US" sz="1400" dirty="0">
                <a:solidFill>
                  <a:prstClr val="white"/>
                </a:solidFill>
              </a:rPr>
              <a:t>불량유형등록</a:t>
            </a:r>
            <a:endParaRPr lang="en-US" altLang="ko-KR" sz="1400" dirty="0">
              <a:solidFill>
                <a:prstClr val="white"/>
              </a:solidFill>
            </a:endParaRPr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xmlns="" id="{2F52492A-6933-4534-ADC1-638BEC4055C0}"/>
              </a:ext>
            </a:extLst>
          </p:cNvPr>
          <p:cNvSpPr/>
          <p:nvPr/>
        </p:nvSpPr>
        <p:spPr>
          <a:xfrm>
            <a:off x="8475384" y="3153071"/>
            <a:ext cx="1542371" cy="304482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생산현황</a:t>
            </a:r>
            <a:endParaRPr lang="en-US" altLang="ko-KR" dirty="0">
              <a:solidFill>
                <a:prstClr val="white"/>
              </a:solidFill>
            </a:endParaRPr>
          </a:p>
        </p:txBody>
      </p:sp>
      <p:sp>
        <p:nvSpPr>
          <p:cNvPr id="30" name="직사각형 29">
            <a:extLst>
              <a:ext uri="{FF2B5EF4-FFF2-40B4-BE49-F238E27FC236}">
                <a16:creationId xmlns:a16="http://schemas.microsoft.com/office/drawing/2014/main" xmlns="" id="{396A4968-BDF7-4008-818E-601A8E109E2D}"/>
              </a:ext>
            </a:extLst>
          </p:cNvPr>
          <p:cNvSpPr/>
          <p:nvPr/>
        </p:nvSpPr>
        <p:spPr>
          <a:xfrm>
            <a:off x="8475384" y="3646141"/>
            <a:ext cx="1542371" cy="2795986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en-US" altLang="ko-KR" sz="1400" dirty="0"/>
              <a:t>• </a:t>
            </a:r>
            <a:r>
              <a:rPr lang="ko-KR" altLang="en-US" sz="1400" dirty="0" err="1">
                <a:solidFill>
                  <a:prstClr val="white"/>
                </a:solidFill>
              </a:rPr>
              <a:t>현재공현황</a:t>
            </a:r>
            <a:endParaRPr lang="en-US" altLang="ko-KR" sz="1400" dirty="0">
              <a:solidFill>
                <a:prstClr val="white"/>
              </a:solidFill>
            </a:endParaRPr>
          </a:p>
        </p:txBody>
      </p:sp>
      <p:sp>
        <p:nvSpPr>
          <p:cNvPr id="31" name="직사각형 30">
            <a:extLst>
              <a:ext uri="{FF2B5EF4-FFF2-40B4-BE49-F238E27FC236}">
                <a16:creationId xmlns:a16="http://schemas.microsoft.com/office/drawing/2014/main" xmlns="" id="{EBE1A3C2-7BE3-4A9C-9181-291FB512648B}"/>
              </a:ext>
            </a:extLst>
          </p:cNvPr>
          <p:cNvSpPr/>
          <p:nvPr/>
        </p:nvSpPr>
        <p:spPr>
          <a:xfrm>
            <a:off x="6880795" y="3153071"/>
            <a:ext cx="1542371" cy="304482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외주관리</a:t>
            </a:r>
            <a:endParaRPr lang="en-US" altLang="ko-KR" dirty="0">
              <a:solidFill>
                <a:prstClr val="white"/>
              </a:solidFill>
            </a:endParaRPr>
          </a:p>
        </p:txBody>
      </p:sp>
      <p:sp>
        <p:nvSpPr>
          <p:cNvPr id="32" name="직사각형 31">
            <a:extLst>
              <a:ext uri="{FF2B5EF4-FFF2-40B4-BE49-F238E27FC236}">
                <a16:creationId xmlns:a16="http://schemas.microsoft.com/office/drawing/2014/main" xmlns="" id="{E127FC58-4FB3-4555-BE8A-539B5D915F16}"/>
              </a:ext>
            </a:extLst>
          </p:cNvPr>
          <p:cNvSpPr/>
          <p:nvPr/>
        </p:nvSpPr>
        <p:spPr>
          <a:xfrm>
            <a:off x="6880795" y="3646141"/>
            <a:ext cx="1542371" cy="2795986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en-US" altLang="ko-KR" sz="1400" dirty="0"/>
              <a:t>• </a:t>
            </a:r>
            <a:r>
              <a:rPr lang="ko-KR" altLang="en-US" sz="1400" dirty="0">
                <a:solidFill>
                  <a:prstClr val="white"/>
                </a:solidFill>
              </a:rPr>
              <a:t>외주발주등록</a:t>
            </a:r>
            <a:endParaRPr lang="en-US" altLang="ko-KR" sz="1400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en-US" altLang="ko-KR" sz="1400" dirty="0"/>
              <a:t>• </a:t>
            </a:r>
            <a:r>
              <a:rPr lang="ko-KR" altLang="en-US" sz="1400" dirty="0">
                <a:solidFill>
                  <a:prstClr val="white"/>
                </a:solidFill>
              </a:rPr>
              <a:t>외주발주확정</a:t>
            </a:r>
            <a:endParaRPr lang="en-US" altLang="ko-KR" sz="1400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en-US" altLang="ko-KR" sz="1400" dirty="0"/>
              <a:t>• </a:t>
            </a:r>
            <a:r>
              <a:rPr lang="ko-KR" altLang="en-US" sz="1400" dirty="0">
                <a:solidFill>
                  <a:prstClr val="white"/>
                </a:solidFill>
              </a:rPr>
              <a:t>외주실적등록</a:t>
            </a:r>
            <a:endParaRPr lang="en-US" altLang="ko-KR" sz="1400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en-US" altLang="ko-KR" sz="1400" dirty="0"/>
              <a:t>• </a:t>
            </a:r>
            <a:r>
              <a:rPr lang="ko-KR" altLang="en-US" sz="1400" dirty="0">
                <a:solidFill>
                  <a:prstClr val="white"/>
                </a:solidFill>
              </a:rPr>
              <a:t>외주마감</a:t>
            </a:r>
            <a:endParaRPr lang="en-US" altLang="ko-KR" sz="1400" dirty="0">
              <a:solidFill>
                <a:prstClr val="white"/>
              </a:solidFill>
            </a:endParaRPr>
          </a:p>
        </p:txBody>
      </p:sp>
      <p:sp>
        <p:nvSpPr>
          <p:cNvPr id="33" name="직사각형 32">
            <a:extLst>
              <a:ext uri="{FF2B5EF4-FFF2-40B4-BE49-F238E27FC236}">
                <a16:creationId xmlns:a16="http://schemas.microsoft.com/office/drawing/2014/main" xmlns="" id="{D4E1E972-F865-4FA4-8EF9-4366274311CB}"/>
              </a:ext>
            </a:extLst>
          </p:cNvPr>
          <p:cNvSpPr/>
          <p:nvPr/>
        </p:nvSpPr>
        <p:spPr>
          <a:xfrm>
            <a:off x="5286205" y="3153071"/>
            <a:ext cx="1542371" cy="304482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생산관리</a:t>
            </a:r>
            <a:endParaRPr lang="en-US" altLang="ko-KR" dirty="0">
              <a:solidFill>
                <a:prstClr val="white"/>
              </a:solidFill>
            </a:endParaRPr>
          </a:p>
        </p:txBody>
      </p:sp>
      <p:sp>
        <p:nvSpPr>
          <p:cNvPr id="34" name="직사각형 33">
            <a:extLst>
              <a:ext uri="{FF2B5EF4-FFF2-40B4-BE49-F238E27FC236}">
                <a16:creationId xmlns:a16="http://schemas.microsoft.com/office/drawing/2014/main" xmlns="" id="{272DCB34-4F21-4A80-A908-58C918B796F0}"/>
              </a:ext>
            </a:extLst>
          </p:cNvPr>
          <p:cNvSpPr/>
          <p:nvPr/>
        </p:nvSpPr>
        <p:spPr>
          <a:xfrm>
            <a:off x="5286205" y="3646141"/>
            <a:ext cx="1542371" cy="2795986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en-US" altLang="ko-KR" sz="1400" dirty="0"/>
              <a:t>• </a:t>
            </a:r>
            <a:r>
              <a:rPr lang="ko-KR" altLang="en-US" sz="1400" dirty="0">
                <a:solidFill>
                  <a:prstClr val="white"/>
                </a:solidFill>
              </a:rPr>
              <a:t>생산계획등록</a:t>
            </a:r>
            <a:endParaRPr lang="en-US" altLang="ko-KR" sz="1400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en-US" altLang="ko-KR" sz="1400" dirty="0"/>
              <a:t>• </a:t>
            </a:r>
            <a:r>
              <a:rPr lang="ko-KR" altLang="en-US" sz="1400" dirty="0">
                <a:solidFill>
                  <a:prstClr val="white"/>
                </a:solidFill>
              </a:rPr>
              <a:t>작업지시등록</a:t>
            </a:r>
            <a:endParaRPr lang="en-US" altLang="ko-KR" sz="1400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en-US" altLang="ko-KR" sz="1400" dirty="0"/>
              <a:t>• </a:t>
            </a:r>
            <a:r>
              <a:rPr lang="ko-KR" altLang="en-US" sz="1400" dirty="0">
                <a:solidFill>
                  <a:prstClr val="white"/>
                </a:solidFill>
              </a:rPr>
              <a:t>작업지시확정</a:t>
            </a:r>
            <a:endParaRPr lang="en-US" altLang="ko-KR" sz="1400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en-US" altLang="ko-KR" sz="1400" dirty="0"/>
              <a:t>• </a:t>
            </a:r>
            <a:r>
              <a:rPr lang="ko-KR" altLang="en-US" sz="1400" dirty="0">
                <a:solidFill>
                  <a:prstClr val="white"/>
                </a:solidFill>
              </a:rPr>
              <a:t>작업실적등록</a:t>
            </a:r>
            <a:endParaRPr lang="en-US" altLang="ko-KR" sz="1400" dirty="0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212986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:a16="http://schemas.microsoft.com/office/drawing/2014/main" xmlns="" id="{FC289580-F6A3-4A08-A82D-E4CB675EF739}"/>
              </a:ext>
            </a:extLst>
          </p:cNvPr>
          <p:cNvSpPr/>
          <p:nvPr/>
        </p:nvSpPr>
        <p:spPr>
          <a:xfrm>
            <a:off x="1394558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rgbClr val="57A7E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xmlns="" id="{6CC0F4B8-DF2A-4BDD-8CC2-413E22699607}"/>
              </a:ext>
            </a:extLst>
          </p:cNvPr>
          <p:cNvSpPr/>
          <p:nvPr/>
        </p:nvSpPr>
        <p:spPr>
          <a:xfrm>
            <a:off x="837505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위쪽 모서리 10">
            <a:extLst>
              <a:ext uri="{FF2B5EF4-FFF2-40B4-BE49-F238E27FC236}">
                <a16:creationId xmlns:a16="http://schemas.microsoft.com/office/drawing/2014/main" xmlns="" id="{269DC61A-0A83-4026-BC8E-E8562FBBA64D}"/>
              </a:ext>
            </a:extLst>
          </p:cNvPr>
          <p:cNvSpPr/>
          <p:nvPr/>
        </p:nvSpPr>
        <p:spPr>
          <a:xfrm>
            <a:off x="329955" y="520794"/>
            <a:ext cx="11532091" cy="6337206"/>
          </a:xfrm>
          <a:prstGeom prst="round2SameRect">
            <a:avLst>
              <a:gd name="adj1" fmla="val 2098"/>
              <a:gd name="adj2" fmla="val 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" name="사각형: 둥근 한쪽 모서리 7">
            <a:extLst>
              <a:ext uri="{FF2B5EF4-FFF2-40B4-BE49-F238E27FC236}">
                <a16:creationId xmlns:a16="http://schemas.microsoft.com/office/drawing/2014/main" xmlns="" id="{5BE47643-A6A4-4BA3-B2E3-D59C5300AEB4}"/>
              </a:ext>
            </a:extLst>
          </p:cNvPr>
          <p:cNvSpPr/>
          <p:nvPr/>
        </p:nvSpPr>
        <p:spPr>
          <a:xfrm>
            <a:off x="0" y="6738151"/>
            <a:ext cx="12192000" cy="136154"/>
          </a:xfrm>
          <a:prstGeom prst="round1Rect">
            <a:avLst>
              <a:gd name="adj" fmla="val 0"/>
            </a:avLst>
          </a:prstGeom>
          <a:solidFill>
            <a:srgbClr val="48A9F8"/>
          </a:solidFill>
          <a:ln>
            <a:noFill/>
          </a:ln>
          <a:effectLst>
            <a:outerShdw blurRad="215900" dist="101600" dir="16200000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xmlns="" id="{5BD2D7B8-628F-4C69-836F-844BB5E0C0B1}"/>
              </a:ext>
            </a:extLst>
          </p:cNvPr>
          <p:cNvSpPr txBox="1"/>
          <p:nvPr/>
        </p:nvSpPr>
        <p:spPr>
          <a:xfrm>
            <a:off x="4502149" y="1040006"/>
            <a:ext cx="3187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/>
              <a:t>주요기능 </a:t>
            </a:r>
            <a:r>
              <a:rPr lang="en-US" altLang="ko-KR" b="1" dirty="0"/>
              <a:t>-</a:t>
            </a:r>
            <a:r>
              <a:rPr lang="ko-KR" altLang="en-US" b="1" dirty="0"/>
              <a:t> 품목등록</a:t>
            </a:r>
            <a:endParaRPr lang="en-US" altLang="ko-KR" b="1" dirty="0"/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xmlns="" id="{C2E66CFB-BCFD-4DAA-9C1E-89C2639BA67B}"/>
              </a:ext>
            </a:extLst>
          </p:cNvPr>
          <p:cNvSpPr/>
          <p:nvPr/>
        </p:nvSpPr>
        <p:spPr>
          <a:xfrm>
            <a:off x="6781823" y="1757318"/>
            <a:ext cx="4269396" cy="901992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품목은 </a:t>
            </a:r>
            <a:r>
              <a:rPr lang="en-US" altLang="ko-KR" dirty="0">
                <a:solidFill>
                  <a:prstClr val="white"/>
                </a:solidFill>
              </a:rPr>
              <a:t>MES </a:t>
            </a:r>
            <a:r>
              <a:rPr lang="ko-KR" altLang="en-US" dirty="0">
                <a:solidFill>
                  <a:prstClr val="white"/>
                </a:solidFill>
              </a:rPr>
              <a:t>전 기능에 걸쳐 가장 많이 사용되는 </a:t>
            </a:r>
            <a:r>
              <a:rPr lang="en-US" altLang="ko-KR" dirty="0">
                <a:solidFill>
                  <a:prstClr val="white"/>
                </a:solidFill>
              </a:rPr>
              <a:t>Data</a:t>
            </a:r>
          </a:p>
        </p:txBody>
      </p:sp>
      <p:sp>
        <p:nvSpPr>
          <p:cNvPr id="18" name="사각형: 둥근 모서리 82">
            <a:extLst>
              <a:ext uri="{FF2B5EF4-FFF2-40B4-BE49-F238E27FC236}">
                <a16:creationId xmlns:a16="http://schemas.microsoft.com/office/drawing/2014/main" xmlns="" id="{4DAE49B4-8592-456C-8F94-6AD9E3541A65}"/>
              </a:ext>
            </a:extLst>
          </p:cNvPr>
          <p:cNvSpPr/>
          <p:nvPr/>
        </p:nvSpPr>
        <p:spPr>
          <a:xfrm>
            <a:off x="837505" y="605211"/>
            <a:ext cx="2908001" cy="483438"/>
          </a:xfrm>
          <a:prstGeom prst="roundRect">
            <a:avLst>
              <a:gd name="adj" fmla="val 50000"/>
            </a:avLst>
          </a:prstGeom>
          <a:solidFill>
            <a:srgbClr val="1986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>
              <a:defRPr/>
            </a:pPr>
            <a:r>
              <a:rPr lang="en-US" altLang="ko-KR" sz="1600" b="1" dirty="0">
                <a:solidFill>
                  <a:prstClr val="white"/>
                </a:solidFill>
              </a:rPr>
              <a:t> ERP</a:t>
            </a:r>
            <a:r>
              <a:rPr lang="ko-KR" altLang="en-US" sz="1600" b="1" dirty="0">
                <a:solidFill>
                  <a:prstClr val="white"/>
                </a:solidFill>
              </a:rPr>
              <a:t> 프로그램 소개</a:t>
            </a:r>
            <a:endParaRPr lang="en-US" altLang="ko-KR" sz="1600" b="1" dirty="0">
              <a:solidFill>
                <a:prstClr val="white"/>
              </a:solidFill>
            </a:endParaRPr>
          </a:p>
        </p:txBody>
      </p:sp>
      <p:sp>
        <p:nvSpPr>
          <p:cNvPr id="19" name="타원 18">
            <a:extLst>
              <a:ext uri="{FF2B5EF4-FFF2-40B4-BE49-F238E27FC236}">
                <a16:creationId xmlns:a16="http://schemas.microsoft.com/office/drawing/2014/main" xmlns="" id="{C0419543-DC10-434F-8F62-BAF1643C2084}"/>
              </a:ext>
            </a:extLst>
          </p:cNvPr>
          <p:cNvSpPr/>
          <p:nvPr/>
        </p:nvSpPr>
        <p:spPr>
          <a:xfrm>
            <a:off x="959575" y="646875"/>
            <a:ext cx="333288" cy="40011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accent1"/>
                </a:solidFill>
              </a:rPr>
              <a:t>3</a:t>
            </a:r>
            <a:endParaRPr lang="ko-KR" altLang="en-US" sz="2000" b="1" dirty="0">
              <a:solidFill>
                <a:schemeClr val="accent1"/>
              </a:solidFill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xmlns="" id="{E5C9C874-4795-47C0-B560-3C56B5B6D2B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3692" y="1757320"/>
            <a:ext cx="5432307" cy="4733431"/>
          </a:xfrm>
          <a:prstGeom prst="rect">
            <a:avLst/>
          </a:prstGeom>
        </p:spPr>
      </p:pic>
      <p:sp>
        <p:nvSpPr>
          <p:cNvPr id="22" name="직사각형 21">
            <a:extLst>
              <a:ext uri="{FF2B5EF4-FFF2-40B4-BE49-F238E27FC236}">
                <a16:creationId xmlns:a16="http://schemas.microsoft.com/office/drawing/2014/main" xmlns="" id="{3A8DE117-49CA-42F1-A633-E5A6C0B25678}"/>
              </a:ext>
            </a:extLst>
          </p:cNvPr>
          <p:cNvSpPr/>
          <p:nvPr/>
        </p:nvSpPr>
        <p:spPr>
          <a:xfrm>
            <a:off x="6781823" y="2906714"/>
            <a:ext cx="4269396" cy="989123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좌측 화면의 원하는 품번을 클릭하면 우측 화면에 기존 </a:t>
            </a:r>
            <a:r>
              <a:rPr lang="en-US" altLang="ko-KR" dirty="0">
                <a:solidFill>
                  <a:prstClr val="white"/>
                </a:solidFill>
              </a:rPr>
              <a:t>Data</a:t>
            </a:r>
            <a:r>
              <a:rPr lang="ko-KR" altLang="en-US" dirty="0">
                <a:solidFill>
                  <a:prstClr val="white"/>
                </a:solidFill>
              </a:rPr>
              <a:t>가 출력됨</a:t>
            </a:r>
            <a:endParaRPr lang="en-US" altLang="ko-KR" dirty="0">
              <a:solidFill>
                <a:prstClr val="white"/>
              </a:solidFill>
            </a:endParaRPr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xmlns="" id="{C124497F-84AF-4BEC-8147-A587BFC7AA43}"/>
              </a:ext>
            </a:extLst>
          </p:cNvPr>
          <p:cNvSpPr/>
          <p:nvPr/>
        </p:nvSpPr>
        <p:spPr>
          <a:xfrm>
            <a:off x="6781823" y="5286753"/>
            <a:ext cx="4269396" cy="1203996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dirty="0" err="1">
                <a:solidFill>
                  <a:prstClr val="white"/>
                </a:solidFill>
              </a:rPr>
              <a:t>등록시</a:t>
            </a:r>
            <a:r>
              <a:rPr lang="ko-KR" altLang="en-US" dirty="0">
                <a:solidFill>
                  <a:prstClr val="white"/>
                </a:solidFill>
              </a:rPr>
              <a:t> 필수 입력 정보를 의미하는 노란색 박스를 모두 입력 하여야 등록이 가능하며 저장버튼을 클릭하면 됨</a:t>
            </a:r>
            <a:endParaRPr lang="en-US" altLang="ko-KR" dirty="0">
              <a:solidFill>
                <a:prstClr val="white"/>
              </a:solidFill>
            </a:endParaRPr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xmlns="" id="{D84EA40D-495A-45BF-BE23-0F9D0E23823C}"/>
              </a:ext>
            </a:extLst>
          </p:cNvPr>
          <p:cNvSpPr/>
          <p:nvPr/>
        </p:nvSpPr>
        <p:spPr>
          <a:xfrm>
            <a:off x="6781823" y="4121463"/>
            <a:ext cx="4269396" cy="989123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삭제의 경우 원하는 품목의 체크박스를 체크상태로 두고 삭제버튼 클릭</a:t>
            </a:r>
            <a:endParaRPr lang="en-US" altLang="ko-KR" dirty="0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327363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:a16="http://schemas.microsoft.com/office/drawing/2014/main" xmlns="" id="{FC289580-F6A3-4A08-A82D-E4CB675EF739}"/>
              </a:ext>
            </a:extLst>
          </p:cNvPr>
          <p:cNvSpPr/>
          <p:nvPr/>
        </p:nvSpPr>
        <p:spPr>
          <a:xfrm>
            <a:off x="1394558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rgbClr val="57A7E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xmlns="" id="{6CC0F4B8-DF2A-4BDD-8CC2-413E22699607}"/>
              </a:ext>
            </a:extLst>
          </p:cNvPr>
          <p:cNvSpPr/>
          <p:nvPr/>
        </p:nvSpPr>
        <p:spPr>
          <a:xfrm>
            <a:off x="837505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위쪽 모서리 10">
            <a:extLst>
              <a:ext uri="{FF2B5EF4-FFF2-40B4-BE49-F238E27FC236}">
                <a16:creationId xmlns:a16="http://schemas.microsoft.com/office/drawing/2014/main" xmlns="" id="{269DC61A-0A83-4026-BC8E-E8562FBBA64D}"/>
              </a:ext>
            </a:extLst>
          </p:cNvPr>
          <p:cNvSpPr/>
          <p:nvPr/>
        </p:nvSpPr>
        <p:spPr>
          <a:xfrm>
            <a:off x="329955" y="520794"/>
            <a:ext cx="11532091" cy="6337206"/>
          </a:xfrm>
          <a:prstGeom prst="round2SameRect">
            <a:avLst>
              <a:gd name="adj1" fmla="val 2098"/>
              <a:gd name="adj2" fmla="val 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" name="사각형: 둥근 한쪽 모서리 7">
            <a:extLst>
              <a:ext uri="{FF2B5EF4-FFF2-40B4-BE49-F238E27FC236}">
                <a16:creationId xmlns:a16="http://schemas.microsoft.com/office/drawing/2014/main" xmlns="" id="{5BE47643-A6A4-4BA3-B2E3-D59C5300AEB4}"/>
              </a:ext>
            </a:extLst>
          </p:cNvPr>
          <p:cNvSpPr/>
          <p:nvPr/>
        </p:nvSpPr>
        <p:spPr>
          <a:xfrm>
            <a:off x="0" y="6738151"/>
            <a:ext cx="12192000" cy="136154"/>
          </a:xfrm>
          <a:prstGeom prst="round1Rect">
            <a:avLst>
              <a:gd name="adj" fmla="val 0"/>
            </a:avLst>
          </a:prstGeom>
          <a:solidFill>
            <a:srgbClr val="48A9F8"/>
          </a:solidFill>
          <a:ln>
            <a:noFill/>
          </a:ln>
          <a:effectLst>
            <a:outerShdw blurRad="215900" dist="101600" dir="16200000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xmlns="" id="{5BD2D7B8-628F-4C69-836F-844BB5E0C0B1}"/>
              </a:ext>
            </a:extLst>
          </p:cNvPr>
          <p:cNvSpPr txBox="1"/>
          <p:nvPr/>
        </p:nvSpPr>
        <p:spPr>
          <a:xfrm>
            <a:off x="4502149" y="1040007"/>
            <a:ext cx="3187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/>
              <a:t>주요기능 </a:t>
            </a:r>
            <a:r>
              <a:rPr lang="en-US" altLang="ko-KR" b="1" dirty="0"/>
              <a:t>- </a:t>
            </a:r>
            <a:r>
              <a:rPr lang="ko-KR" altLang="en-US" b="1" dirty="0"/>
              <a:t>판매계획등록</a:t>
            </a:r>
            <a:endParaRPr lang="en-US" altLang="ko-KR" b="1" dirty="0"/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xmlns="" id="{C2E66CFB-BCFD-4DAA-9C1E-89C2639BA67B}"/>
              </a:ext>
            </a:extLst>
          </p:cNvPr>
          <p:cNvSpPr/>
          <p:nvPr/>
        </p:nvSpPr>
        <p:spPr>
          <a:xfrm>
            <a:off x="6781823" y="2209494"/>
            <a:ext cx="4269396" cy="901992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판매계획등록은 시장의 예상수요를 대비하기 위해 사용</a:t>
            </a:r>
            <a:endParaRPr lang="en-US" altLang="ko-KR" dirty="0">
              <a:solidFill>
                <a:prstClr val="white"/>
              </a:solidFill>
            </a:endParaRPr>
          </a:p>
        </p:txBody>
      </p:sp>
      <p:sp>
        <p:nvSpPr>
          <p:cNvPr id="18" name="사각형: 둥근 모서리 82">
            <a:extLst>
              <a:ext uri="{FF2B5EF4-FFF2-40B4-BE49-F238E27FC236}">
                <a16:creationId xmlns:a16="http://schemas.microsoft.com/office/drawing/2014/main" xmlns="" id="{4DAE49B4-8592-456C-8F94-6AD9E3541A65}"/>
              </a:ext>
            </a:extLst>
          </p:cNvPr>
          <p:cNvSpPr/>
          <p:nvPr/>
        </p:nvSpPr>
        <p:spPr>
          <a:xfrm>
            <a:off x="837505" y="605211"/>
            <a:ext cx="2908001" cy="483438"/>
          </a:xfrm>
          <a:prstGeom prst="roundRect">
            <a:avLst>
              <a:gd name="adj" fmla="val 50000"/>
            </a:avLst>
          </a:prstGeom>
          <a:solidFill>
            <a:srgbClr val="1986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>
              <a:defRPr/>
            </a:pPr>
            <a:r>
              <a:rPr lang="en-US" altLang="ko-KR" sz="1600" b="1" dirty="0">
                <a:solidFill>
                  <a:prstClr val="white"/>
                </a:solidFill>
              </a:rPr>
              <a:t> ERP</a:t>
            </a:r>
            <a:r>
              <a:rPr lang="ko-KR" altLang="en-US" sz="1600" b="1" dirty="0">
                <a:solidFill>
                  <a:prstClr val="white"/>
                </a:solidFill>
              </a:rPr>
              <a:t> 프로그램 소개</a:t>
            </a:r>
            <a:endParaRPr lang="en-US" altLang="ko-KR" sz="1600" b="1" dirty="0">
              <a:solidFill>
                <a:prstClr val="white"/>
              </a:solidFill>
            </a:endParaRPr>
          </a:p>
        </p:txBody>
      </p:sp>
      <p:sp>
        <p:nvSpPr>
          <p:cNvPr id="19" name="타원 18">
            <a:extLst>
              <a:ext uri="{FF2B5EF4-FFF2-40B4-BE49-F238E27FC236}">
                <a16:creationId xmlns:a16="http://schemas.microsoft.com/office/drawing/2014/main" xmlns="" id="{C0419543-DC10-434F-8F62-BAF1643C2084}"/>
              </a:ext>
            </a:extLst>
          </p:cNvPr>
          <p:cNvSpPr/>
          <p:nvPr/>
        </p:nvSpPr>
        <p:spPr>
          <a:xfrm>
            <a:off x="959575" y="646875"/>
            <a:ext cx="333288" cy="40011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accent1"/>
                </a:solidFill>
              </a:rPr>
              <a:t>3</a:t>
            </a:r>
            <a:endParaRPr lang="ko-KR" altLang="en-US" sz="2000" b="1" dirty="0">
              <a:solidFill>
                <a:schemeClr val="accent1"/>
              </a:solidFill>
            </a:endParaRPr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xmlns="" id="{3A8DE117-49CA-42F1-A633-E5A6C0B25678}"/>
              </a:ext>
            </a:extLst>
          </p:cNvPr>
          <p:cNvSpPr/>
          <p:nvPr/>
        </p:nvSpPr>
        <p:spPr>
          <a:xfrm>
            <a:off x="6781823" y="3358890"/>
            <a:ext cx="4269396" cy="989123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기존 품목</a:t>
            </a:r>
            <a:r>
              <a:rPr lang="en-US" altLang="ko-KR" dirty="0">
                <a:solidFill>
                  <a:prstClr val="white"/>
                </a:solidFill>
              </a:rPr>
              <a:t>Data</a:t>
            </a:r>
            <a:r>
              <a:rPr lang="ko-KR" altLang="en-US" dirty="0">
                <a:solidFill>
                  <a:prstClr val="white"/>
                </a:solidFill>
              </a:rPr>
              <a:t>를 불러와서 판매계획수량과</a:t>
            </a:r>
            <a:r>
              <a:rPr lang="en-US" altLang="ko-KR" dirty="0">
                <a:solidFill>
                  <a:prstClr val="white"/>
                </a:solidFill>
              </a:rPr>
              <a:t> </a:t>
            </a:r>
            <a:r>
              <a:rPr lang="ko-KR" altLang="en-US" dirty="0">
                <a:solidFill>
                  <a:prstClr val="white"/>
                </a:solidFill>
              </a:rPr>
              <a:t>판매계획 단가를 등록</a:t>
            </a:r>
            <a:endParaRPr lang="en-US" altLang="ko-KR" dirty="0">
              <a:solidFill>
                <a:prstClr val="white"/>
              </a:solidFill>
            </a:endParaRPr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xmlns="" id="{D84EA40D-495A-45BF-BE23-0F9D0E23823C}"/>
              </a:ext>
            </a:extLst>
          </p:cNvPr>
          <p:cNvSpPr/>
          <p:nvPr/>
        </p:nvSpPr>
        <p:spPr>
          <a:xfrm>
            <a:off x="6781823" y="4573639"/>
            <a:ext cx="4269396" cy="1354891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수정사항은 기존 판매계획과 비교하기 위해 계획수정수량</a:t>
            </a:r>
            <a:r>
              <a:rPr lang="en-US" altLang="ko-KR" dirty="0">
                <a:solidFill>
                  <a:prstClr val="white"/>
                </a:solidFill>
              </a:rPr>
              <a:t>, </a:t>
            </a:r>
            <a:r>
              <a:rPr lang="ko-KR" altLang="en-US" dirty="0">
                <a:solidFill>
                  <a:prstClr val="white"/>
                </a:solidFill>
              </a:rPr>
              <a:t>계획수정단가로</a:t>
            </a:r>
            <a:endParaRPr lang="en-US" altLang="ko-KR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따로 등록</a:t>
            </a:r>
            <a:endParaRPr lang="en-US" altLang="ko-KR" dirty="0">
              <a:solidFill>
                <a:prstClr val="white"/>
              </a:solidFill>
            </a:endParaRPr>
          </a:p>
        </p:txBody>
      </p:sp>
      <p:pic>
        <p:nvPicPr>
          <p:cNvPr id="14" name="그림 13">
            <a:extLst>
              <a:ext uri="{FF2B5EF4-FFF2-40B4-BE49-F238E27FC236}">
                <a16:creationId xmlns:a16="http://schemas.microsoft.com/office/drawing/2014/main" xmlns="" id="{F4A83BE2-9310-4104-9A24-65507F3C4AB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4009" y="1829104"/>
            <a:ext cx="5491993" cy="45716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892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:a16="http://schemas.microsoft.com/office/drawing/2014/main" xmlns="" id="{FC289580-F6A3-4A08-A82D-E4CB675EF739}"/>
              </a:ext>
            </a:extLst>
          </p:cNvPr>
          <p:cNvSpPr/>
          <p:nvPr/>
        </p:nvSpPr>
        <p:spPr>
          <a:xfrm>
            <a:off x="1394558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rgbClr val="57A7E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xmlns="" id="{6CC0F4B8-DF2A-4BDD-8CC2-413E22699607}"/>
              </a:ext>
            </a:extLst>
          </p:cNvPr>
          <p:cNvSpPr/>
          <p:nvPr/>
        </p:nvSpPr>
        <p:spPr>
          <a:xfrm>
            <a:off x="837505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위쪽 모서리 10">
            <a:extLst>
              <a:ext uri="{FF2B5EF4-FFF2-40B4-BE49-F238E27FC236}">
                <a16:creationId xmlns:a16="http://schemas.microsoft.com/office/drawing/2014/main" xmlns="" id="{269DC61A-0A83-4026-BC8E-E8562FBBA64D}"/>
              </a:ext>
            </a:extLst>
          </p:cNvPr>
          <p:cNvSpPr/>
          <p:nvPr/>
        </p:nvSpPr>
        <p:spPr>
          <a:xfrm>
            <a:off x="329955" y="520794"/>
            <a:ext cx="11532091" cy="6337206"/>
          </a:xfrm>
          <a:prstGeom prst="round2SameRect">
            <a:avLst>
              <a:gd name="adj1" fmla="val 2098"/>
              <a:gd name="adj2" fmla="val 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" name="사각형: 둥근 한쪽 모서리 7">
            <a:extLst>
              <a:ext uri="{FF2B5EF4-FFF2-40B4-BE49-F238E27FC236}">
                <a16:creationId xmlns:a16="http://schemas.microsoft.com/office/drawing/2014/main" xmlns="" id="{5BE47643-A6A4-4BA3-B2E3-D59C5300AEB4}"/>
              </a:ext>
            </a:extLst>
          </p:cNvPr>
          <p:cNvSpPr/>
          <p:nvPr/>
        </p:nvSpPr>
        <p:spPr>
          <a:xfrm>
            <a:off x="0" y="6738151"/>
            <a:ext cx="12192000" cy="136154"/>
          </a:xfrm>
          <a:prstGeom prst="round1Rect">
            <a:avLst>
              <a:gd name="adj" fmla="val 0"/>
            </a:avLst>
          </a:prstGeom>
          <a:solidFill>
            <a:srgbClr val="48A9F8"/>
          </a:solidFill>
          <a:ln>
            <a:noFill/>
          </a:ln>
          <a:effectLst>
            <a:outerShdw blurRad="215900" dist="101600" dir="16200000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xmlns="" id="{5BD2D7B8-628F-4C69-836F-844BB5E0C0B1}"/>
              </a:ext>
            </a:extLst>
          </p:cNvPr>
          <p:cNvSpPr txBox="1"/>
          <p:nvPr/>
        </p:nvSpPr>
        <p:spPr>
          <a:xfrm>
            <a:off x="4502149" y="1040006"/>
            <a:ext cx="3187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/>
              <a:t>주요기능 </a:t>
            </a:r>
            <a:r>
              <a:rPr lang="en-US" altLang="ko-KR" b="1" dirty="0"/>
              <a:t>- </a:t>
            </a:r>
            <a:r>
              <a:rPr lang="ko-KR" altLang="en-US" b="1" dirty="0"/>
              <a:t>수주등록</a:t>
            </a:r>
            <a:endParaRPr lang="en-US" altLang="ko-KR" b="1" dirty="0"/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xmlns="" id="{C2E66CFB-BCFD-4DAA-9C1E-89C2639BA67B}"/>
              </a:ext>
            </a:extLst>
          </p:cNvPr>
          <p:cNvSpPr/>
          <p:nvPr/>
        </p:nvSpPr>
        <p:spPr>
          <a:xfrm>
            <a:off x="6781823" y="1928550"/>
            <a:ext cx="4269396" cy="901992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수주등록은 실제로 고객으로부터 받은 주문을 처리하는 프로세스</a:t>
            </a:r>
            <a:endParaRPr lang="en-US" altLang="ko-KR" dirty="0">
              <a:solidFill>
                <a:prstClr val="white"/>
              </a:solidFill>
            </a:endParaRPr>
          </a:p>
        </p:txBody>
      </p:sp>
      <p:sp>
        <p:nvSpPr>
          <p:cNvPr id="18" name="사각형: 둥근 모서리 82">
            <a:extLst>
              <a:ext uri="{FF2B5EF4-FFF2-40B4-BE49-F238E27FC236}">
                <a16:creationId xmlns:a16="http://schemas.microsoft.com/office/drawing/2014/main" xmlns="" id="{4DAE49B4-8592-456C-8F94-6AD9E3541A65}"/>
              </a:ext>
            </a:extLst>
          </p:cNvPr>
          <p:cNvSpPr/>
          <p:nvPr/>
        </p:nvSpPr>
        <p:spPr>
          <a:xfrm>
            <a:off x="837505" y="605211"/>
            <a:ext cx="2908001" cy="483438"/>
          </a:xfrm>
          <a:prstGeom prst="roundRect">
            <a:avLst>
              <a:gd name="adj" fmla="val 50000"/>
            </a:avLst>
          </a:prstGeom>
          <a:solidFill>
            <a:srgbClr val="1986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>
              <a:defRPr/>
            </a:pPr>
            <a:r>
              <a:rPr lang="en-US" altLang="ko-KR" sz="1600" b="1" dirty="0">
                <a:solidFill>
                  <a:prstClr val="white"/>
                </a:solidFill>
              </a:rPr>
              <a:t> ERP</a:t>
            </a:r>
            <a:r>
              <a:rPr lang="ko-KR" altLang="en-US" sz="1600" b="1" dirty="0">
                <a:solidFill>
                  <a:prstClr val="white"/>
                </a:solidFill>
              </a:rPr>
              <a:t> 프로그램 소개</a:t>
            </a:r>
            <a:endParaRPr lang="en-US" altLang="ko-KR" sz="1600" b="1" dirty="0">
              <a:solidFill>
                <a:prstClr val="white"/>
              </a:solidFill>
            </a:endParaRPr>
          </a:p>
        </p:txBody>
      </p:sp>
      <p:sp>
        <p:nvSpPr>
          <p:cNvPr id="19" name="타원 18">
            <a:extLst>
              <a:ext uri="{FF2B5EF4-FFF2-40B4-BE49-F238E27FC236}">
                <a16:creationId xmlns:a16="http://schemas.microsoft.com/office/drawing/2014/main" xmlns="" id="{C0419543-DC10-434F-8F62-BAF1643C2084}"/>
              </a:ext>
            </a:extLst>
          </p:cNvPr>
          <p:cNvSpPr/>
          <p:nvPr/>
        </p:nvSpPr>
        <p:spPr>
          <a:xfrm>
            <a:off x="959575" y="646875"/>
            <a:ext cx="333288" cy="40011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accent1"/>
                </a:solidFill>
              </a:rPr>
              <a:t>3</a:t>
            </a:r>
            <a:endParaRPr lang="ko-KR" altLang="en-US" sz="2000" b="1" dirty="0">
              <a:solidFill>
                <a:schemeClr val="accent1"/>
              </a:solidFill>
            </a:endParaRPr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xmlns="" id="{3A8DE117-49CA-42F1-A633-E5A6C0B25678}"/>
              </a:ext>
            </a:extLst>
          </p:cNvPr>
          <p:cNvSpPr/>
          <p:nvPr/>
        </p:nvSpPr>
        <p:spPr>
          <a:xfrm>
            <a:off x="6781823" y="3169982"/>
            <a:ext cx="4269396" cy="989123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>
                <a:solidFill>
                  <a:prstClr val="white"/>
                </a:solidFill>
              </a:rPr>
              <a:t>거래처별로 관리하며 받은 주문에 관한 정보를 등록</a:t>
            </a:r>
            <a:endParaRPr lang="en-US" altLang="ko-KR" dirty="0">
              <a:solidFill>
                <a:prstClr val="white"/>
              </a:solidFill>
            </a:endParaRPr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xmlns="" id="{D84EA40D-495A-45BF-BE23-0F9D0E23823C}"/>
              </a:ext>
            </a:extLst>
          </p:cNvPr>
          <p:cNvSpPr/>
          <p:nvPr/>
        </p:nvSpPr>
        <p:spPr>
          <a:xfrm>
            <a:off x="6781823" y="4518658"/>
            <a:ext cx="4269396" cy="1354891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주문번호 내 </a:t>
            </a:r>
            <a:r>
              <a:rPr lang="ko-KR" altLang="en-US" dirty="0" err="1">
                <a:solidFill>
                  <a:prstClr val="white"/>
                </a:solidFill>
              </a:rPr>
              <a:t>주문받은</a:t>
            </a:r>
            <a:r>
              <a:rPr lang="ko-KR" altLang="en-US" dirty="0">
                <a:solidFill>
                  <a:prstClr val="white"/>
                </a:solidFill>
              </a:rPr>
              <a:t> 품목을 따로 등록하여 관리의 효율성을 높임</a:t>
            </a:r>
            <a:endParaRPr lang="en-US" altLang="ko-KR" dirty="0">
              <a:solidFill>
                <a:prstClr val="white"/>
              </a:solidFill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xmlns="" id="{7B258DF4-CF60-4101-BF99-EEEE65DD59F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9713" y="1639961"/>
            <a:ext cx="5436289" cy="48507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85710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:a16="http://schemas.microsoft.com/office/drawing/2014/main" xmlns="" id="{FC289580-F6A3-4A08-A82D-E4CB675EF739}"/>
              </a:ext>
            </a:extLst>
          </p:cNvPr>
          <p:cNvSpPr/>
          <p:nvPr/>
        </p:nvSpPr>
        <p:spPr>
          <a:xfrm>
            <a:off x="1394558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rgbClr val="57A7E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xmlns="" id="{6CC0F4B8-DF2A-4BDD-8CC2-413E22699607}"/>
              </a:ext>
            </a:extLst>
          </p:cNvPr>
          <p:cNvSpPr/>
          <p:nvPr/>
        </p:nvSpPr>
        <p:spPr>
          <a:xfrm>
            <a:off x="837505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위쪽 모서리 10">
            <a:extLst>
              <a:ext uri="{FF2B5EF4-FFF2-40B4-BE49-F238E27FC236}">
                <a16:creationId xmlns:a16="http://schemas.microsoft.com/office/drawing/2014/main" xmlns="" id="{269DC61A-0A83-4026-BC8E-E8562FBBA64D}"/>
              </a:ext>
            </a:extLst>
          </p:cNvPr>
          <p:cNvSpPr/>
          <p:nvPr/>
        </p:nvSpPr>
        <p:spPr>
          <a:xfrm>
            <a:off x="329955" y="520794"/>
            <a:ext cx="11532091" cy="6337206"/>
          </a:xfrm>
          <a:prstGeom prst="round2SameRect">
            <a:avLst>
              <a:gd name="adj1" fmla="val 2098"/>
              <a:gd name="adj2" fmla="val 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" name="사각형: 둥근 한쪽 모서리 7">
            <a:extLst>
              <a:ext uri="{FF2B5EF4-FFF2-40B4-BE49-F238E27FC236}">
                <a16:creationId xmlns:a16="http://schemas.microsoft.com/office/drawing/2014/main" xmlns="" id="{5BE47643-A6A4-4BA3-B2E3-D59C5300AEB4}"/>
              </a:ext>
            </a:extLst>
          </p:cNvPr>
          <p:cNvSpPr/>
          <p:nvPr/>
        </p:nvSpPr>
        <p:spPr>
          <a:xfrm>
            <a:off x="0" y="6738151"/>
            <a:ext cx="12192000" cy="136154"/>
          </a:xfrm>
          <a:prstGeom prst="round1Rect">
            <a:avLst>
              <a:gd name="adj" fmla="val 0"/>
            </a:avLst>
          </a:prstGeom>
          <a:solidFill>
            <a:srgbClr val="48A9F8"/>
          </a:solidFill>
          <a:ln>
            <a:noFill/>
          </a:ln>
          <a:effectLst>
            <a:outerShdw blurRad="215900" dist="101600" dir="16200000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xmlns="" id="{5BD2D7B8-628F-4C69-836F-844BB5E0C0B1}"/>
              </a:ext>
            </a:extLst>
          </p:cNvPr>
          <p:cNvSpPr txBox="1"/>
          <p:nvPr/>
        </p:nvSpPr>
        <p:spPr>
          <a:xfrm>
            <a:off x="4502149" y="1040007"/>
            <a:ext cx="3187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/>
              <a:t>주요기능 </a:t>
            </a:r>
            <a:r>
              <a:rPr lang="en-US" altLang="ko-KR" b="1" dirty="0"/>
              <a:t>- </a:t>
            </a:r>
            <a:r>
              <a:rPr lang="ko-KR" altLang="en-US" b="1" dirty="0"/>
              <a:t>주계획등록</a:t>
            </a:r>
            <a:endParaRPr lang="en-US" altLang="ko-KR" b="1" dirty="0"/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xmlns="" id="{C2E66CFB-BCFD-4DAA-9C1E-89C2639BA67B}"/>
              </a:ext>
            </a:extLst>
          </p:cNvPr>
          <p:cNvSpPr/>
          <p:nvPr/>
        </p:nvSpPr>
        <p:spPr>
          <a:xfrm>
            <a:off x="6781823" y="3056383"/>
            <a:ext cx="4269396" cy="1354890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주계획등록에서는 주생산계획을 등록하며 해당품목의 필요수량</a:t>
            </a:r>
            <a:r>
              <a:rPr lang="en-US" altLang="ko-KR" dirty="0">
                <a:solidFill>
                  <a:prstClr val="white"/>
                </a:solidFill>
              </a:rPr>
              <a:t>, </a:t>
            </a:r>
            <a:r>
              <a:rPr lang="ko-KR" altLang="en-US" dirty="0">
                <a:solidFill>
                  <a:prstClr val="white"/>
                </a:solidFill>
              </a:rPr>
              <a:t>일정 등을 확인</a:t>
            </a:r>
            <a:r>
              <a:rPr lang="en-US" altLang="ko-KR" dirty="0">
                <a:solidFill>
                  <a:prstClr val="white"/>
                </a:solidFill>
              </a:rPr>
              <a:t>, </a:t>
            </a:r>
            <a:r>
              <a:rPr lang="ko-KR" altLang="en-US" dirty="0">
                <a:solidFill>
                  <a:prstClr val="white"/>
                </a:solidFill>
              </a:rPr>
              <a:t>등록</a:t>
            </a:r>
            <a:r>
              <a:rPr lang="en-US" altLang="ko-KR" dirty="0">
                <a:solidFill>
                  <a:prstClr val="white"/>
                </a:solidFill>
              </a:rPr>
              <a:t>, </a:t>
            </a:r>
            <a:r>
              <a:rPr lang="ko-KR" altLang="en-US" dirty="0">
                <a:solidFill>
                  <a:prstClr val="white"/>
                </a:solidFill>
              </a:rPr>
              <a:t>수정</a:t>
            </a:r>
            <a:r>
              <a:rPr lang="en-US" altLang="ko-KR" dirty="0">
                <a:solidFill>
                  <a:prstClr val="white"/>
                </a:solidFill>
              </a:rPr>
              <a:t>, </a:t>
            </a:r>
            <a:r>
              <a:rPr lang="ko-KR" altLang="en-US" dirty="0">
                <a:solidFill>
                  <a:prstClr val="white"/>
                </a:solidFill>
              </a:rPr>
              <a:t>삭제가 가능</a:t>
            </a:r>
            <a:endParaRPr lang="en-US" altLang="ko-KR" dirty="0">
              <a:solidFill>
                <a:prstClr val="white"/>
              </a:solidFill>
            </a:endParaRPr>
          </a:p>
        </p:txBody>
      </p:sp>
      <p:sp>
        <p:nvSpPr>
          <p:cNvPr id="18" name="사각형: 둥근 모서리 82">
            <a:extLst>
              <a:ext uri="{FF2B5EF4-FFF2-40B4-BE49-F238E27FC236}">
                <a16:creationId xmlns:a16="http://schemas.microsoft.com/office/drawing/2014/main" xmlns="" id="{4DAE49B4-8592-456C-8F94-6AD9E3541A65}"/>
              </a:ext>
            </a:extLst>
          </p:cNvPr>
          <p:cNvSpPr/>
          <p:nvPr/>
        </p:nvSpPr>
        <p:spPr>
          <a:xfrm>
            <a:off x="837505" y="605211"/>
            <a:ext cx="2908001" cy="483438"/>
          </a:xfrm>
          <a:prstGeom prst="roundRect">
            <a:avLst>
              <a:gd name="adj" fmla="val 50000"/>
            </a:avLst>
          </a:prstGeom>
          <a:solidFill>
            <a:srgbClr val="1986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>
              <a:defRPr/>
            </a:pPr>
            <a:r>
              <a:rPr lang="en-US" altLang="ko-KR" sz="1600" b="1" dirty="0">
                <a:solidFill>
                  <a:prstClr val="white"/>
                </a:solidFill>
              </a:rPr>
              <a:t> ERP</a:t>
            </a:r>
            <a:r>
              <a:rPr lang="ko-KR" altLang="en-US" sz="1600" b="1" dirty="0">
                <a:solidFill>
                  <a:prstClr val="white"/>
                </a:solidFill>
              </a:rPr>
              <a:t> 프로그램 소개</a:t>
            </a:r>
            <a:endParaRPr lang="en-US" altLang="ko-KR" sz="1600" b="1" dirty="0">
              <a:solidFill>
                <a:prstClr val="white"/>
              </a:solidFill>
            </a:endParaRPr>
          </a:p>
        </p:txBody>
      </p:sp>
      <p:sp>
        <p:nvSpPr>
          <p:cNvPr id="19" name="타원 18">
            <a:extLst>
              <a:ext uri="{FF2B5EF4-FFF2-40B4-BE49-F238E27FC236}">
                <a16:creationId xmlns:a16="http://schemas.microsoft.com/office/drawing/2014/main" xmlns="" id="{C0419543-DC10-434F-8F62-BAF1643C2084}"/>
              </a:ext>
            </a:extLst>
          </p:cNvPr>
          <p:cNvSpPr/>
          <p:nvPr/>
        </p:nvSpPr>
        <p:spPr>
          <a:xfrm>
            <a:off x="959575" y="646875"/>
            <a:ext cx="333288" cy="40011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accent1"/>
                </a:solidFill>
              </a:rPr>
              <a:t>3</a:t>
            </a:r>
            <a:endParaRPr lang="ko-KR" altLang="en-US" sz="2000" b="1" dirty="0">
              <a:solidFill>
                <a:schemeClr val="accent1"/>
              </a:solidFill>
            </a:endParaRPr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xmlns="" id="{3A8DE117-49CA-42F1-A633-E5A6C0B25678}"/>
              </a:ext>
            </a:extLst>
          </p:cNvPr>
          <p:cNvSpPr/>
          <p:nvPr/>
        </p:nvSpPr>
        <p:spPr>
          <a:xfrm>
            <a:off x="6781823" y="4726394"/>
            <a:ext cx="4269396" cy="1621064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품목별로 관리하며 품목을 검색하면 등록된 계획번호</a:t>
            </a:r>
            <a:r>
              <a:rPr lang="en-US" altLang="ko-KR" dirty="0">
                <a:solidFill>
                  <a:prstClr val="white"/>
                </a:solidFill>
              </a:rPr>
              <a:t>, </a:t>
            </a:r>
            <a:r>
              <a:rPr lang="ko-KR" altLang="en-US" dirty="0">
                <a:solidFill>
                  <a:prstClr val="white"/>
                </a:solidFill>
              </a:rPr>
              <a:t>계획일</a:t>
            </a:r>
            <a:r>
              <a:rPr lang="en-US" altLang="ko-KR" dirty="0">
                <a:solidFill>
                  <a:prstClr val="white"/>
                </a:solidFill>
              </a:rPr>
              <a:t>, </a:t>
            </a:r>
            <a:r>
              <a:rPr lang="ko-KR" altLang="en-US" dirty="0">
                <a:solidFill>
                  <a:prstClr val="white"/>
                </a:solidFill>
              </a:rPr>
              <a:t>계획 수량</a:t>
            </a:r>
            <a:r>
              <a:rPr lang="en-US" altLang="ko-KR" dirty="0">
                <a:solidFill>
                  <a:prstClr val="white"/>
                </a:solidFill>
              </a:rPr>
              <a:t>, </a:t>
            </a:r>
            <a:r>
              <a:rPr lang="ko-KR" altLang="en-US" dirty="0">
                <a:solidFill>
                  <a:prstClr val="white"/>
                </a:solidFill>
              </a:rPr>
              <a:t>납기일 등의 정보들을 확인 할 수 있고 수정 가능</a:t>
            </a:r>
            <a:endParaRPr lang="en-US" altLang="ko-KR" dirty="0">
              <a:solidFill>
                <a:prstClr val="white"/>
              </a:solidFill>
            </a:endParaRPr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xmlns="" id="{D84EA40D-495A-45BF-BE23-0F9D0E23823C}"/>
              </a:ext>
            </a:extLst>
          </p:cNvPr>
          <p:cNvSpPr/>
          <p:nvPr/>
        </p:nvSpPr>
        <p:spPr>
          <a:xfrm>
            <a:off x="6781823" y="1609502"/>
            <a:ext cx="4269396" cy="1174830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총괄생산계획</a:t>
            </a:r>
            <a:r>
              <a:rPr lang="en-US" altLang="ko-KR" dirty="0">
                <a:solidFill>
                  <a:prstClr val="white"/>
                </a:solidFill>
              </a:rPr>
              <a:t>(APP)</a:t>
            </a:r>
            <a:r>
              <a:rPr lang="ko-KR" altLang="en-US" dirty="0">
                <a:solidFill>
                  <a:prstClr val="white"/>
                </a:solidFill>
              </a:rPr>
              <a:t>를 최종품목별로 세분화 시킨 것을 주생산계획이라고 함</a:t>
            </a:r>
            <a:endParaRPr lang="en-US" altLang="ko-KR" dirty="0">
              <a:solidFill>
                <a:prstClr val="white"/>
              </a:solidFill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xmlns="" id="{78AFA8C0-9A63-421F-96BF-05E6DB1E0DF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3045" y="1607862"/>
            <a:ext cx="5462955" cy="48828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3057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:a16="http://schemas.microsoft.com/office/drawing/2014/main" xmlns="" id="{FC289580-F6A3-4A08-A82D-E4CB675EF739}"/>
              </a:ext>
            </a:extLst>
          </p:cNvPr>
          <p:cNvSpPr/>
          <p:nvPr/>
        </p:nvSpPr>
        <p:spPr>
          <a:xfrm>
            <a:off x="1394558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chemeClr val="bg1">
              <a:alpha val="2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xmlns="" id="{6CC0F4B8-DF2A-4BDD-8CC2-413E22699607}"/>
              </a:ext>
            </a:extLst>
          </p:cNvPr>
          <p:cNvSpPr/>
          <p:nvPr/>
        </p:nvSpPr>
        <p:spPr>
          <a:xfrm>
            <a:off x="837505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xmlns="" id="{269DC61A-0A83-4026-BC8E-E8562FBBA64D}"/>
              </a:ext>
            </a:extLst>
          </p:cNvPr>
          <p:cNvSpPr/>
          <p:nvPr/>
        </p:nvSpPr>
        <p:spPr>
          <a:xfrm>
            <a:off x="342655" y="567473"/>
            <a:ext cx="11532091" cy="6090849"/>
          </a:xfrm>
          <a:prstGeom prst="roundRect">
            <a:avLst>
              <a:gd name="adj" fmla="val 3002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r>
              <a:rPr lang="en-US" altLang="ko-KR">
                <a:solidFill>
                  <a:prstClr val="white"/>
                </a:solidFill>
              </a:rPr>
              <a:t>`</a:t>
            </a:r>
            <a:endParaRPr lang="ko-KR" altLang="en-US" dirty="0">
              <a:solidFill>
                <a:prstClr val="white"/>
              </a:solidFill>
            </a:endParaRPr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xmlns="" id="{8B833947-C5BA-4A7A-B976-97EA893732F9}"/>
              </a:ext>
            </a:extLst>
          </p:cNvPr>
          <p:cNvGrpSpPr/>
          <p:nvPr/>
        </p:nvGrpSpPr>
        <p:grpSpPr>
          <a:xfrm>
            <a:off x="0" y="6098959"/>
            <a:ext cx="12192000" cy="759042"/>
            <a:chOff x="4477702" y="3210977"/>
            <a:chExt cx="3761505" cy="1386061"/>
          </a:xfrm>
          <a:effectLst>
            <a:outerShdw blurRad="254000" dist="38100" dir="16200000" rotWithShape="0">
              <a:prstClr val="black">
                <a:alpha val="23000"/>
              </a:prstClr>
            </a:outerShdw>
          </a:effectLst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xmlns="" id="{C938BC48-0BA9-4BD4-94E3-CE5D0929E7A5}"/>
                </a:ext>
              </a:extLst>
            </p:cNvPr>
            <p:cNvSpPr/>
            <p:nvPr/>
          </p:nvSpPr>
          <p:spPr>
            <a:xfrm>
              <a:off x="4477702" y="3697315"/>
              <a:ext cx="3761505" cy="899723"/>
            </a:xfrm>
            <a:prstGeom prst="rect">
              <a:avLst/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" name="사각형: 둥근 한쪽 모서리 7">
              <a:extLst>
                <a:ext uri="{FF2B5EF4-FFF2-40B4-BE49-F238E27FC236}">
                  <a16:creationId xmlns:a16="http://schemas.microsoft.com/office/drawing/2014/main" xmlns="" id="{5BE47643-A6A4-4BA3-B2E3-D59C5300AEB4}"/>
                </a:ext>
              </a:extLst>
            </p:cNvPr>
            <p:cNvSpPr/>
            <p:nvPr/>
          </p:nvSpPr>
          <p:spPr>
            <a:xfrm>
              <a:off x="4477702" y="3210977"/>
              <a:ext cx="1005198" cy="899723"/>
            </a:xfrm>
            <a:prstGeom prst="round1Rect">
              <a:avLst>
                <a:gd name="adj" fmla="val 50000"/>
              </a:avLst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27" name="Freeform 29">
            <a:extLst>
              <a:ext uri="{FF2B5EF4-FFF2-40B4-BE49-F238E27FC236}">
                <a16:creationId xmlns:a16="http://schemas.microsoft.com/office/drawing/2014/main" xmlns="" id="{16D70C24-C6C2-4E6C-9FD3-AE98FE63F866}"/>
              </a:ext>
            </a:extLst>
          </p:cNvPr>
          <p:cNvSpPr>
            <a:spLocks noEditPoints="1"/>
          </p:cNvSpPr>
          <p:nvPr/>
        </p:nvSpPr>
        <p:spPr bwMode="auto">
          <a:xfrm>
            <a:off x="490596" y="6328813"/>
            <a:ext cx="329955" cy="329509"/>
          </a:xfrm>
          <a:custGeom>
            <a:avLst/>
            <a:gdLst>
              <a:gd name="T0" fmla="*/ 1260 w 5938"/>
              <a:gd name="T1" fmla="*/ 1207 h 5931"/>
              <a:gd name="T2" fmla="*/ 1208 w 5938"/>
              <a:gd name="T3" fmla="*/ 1259 h 5931"/>
              <a:gd name="T4" fmla="*/ 1327 w 5938"/>
              <a:gd name="T5" fmla="*/ 1963 h 5931"/>
              <a:gd name="T6" fmla="*/ 1614 w 5938"/>
              <a:gd name="T7" fmla="*/ 1903 h 5931"/>
              <a:gd name="T8" fmla="*/ 1814 w 5938"/>
              <a:gd name="T9" fmla="*/ 1763 h 5931"/>
              <a:gd name="T10" fmla="*/ 1944 w 5938"/>
              <a:gd name="T11" fmla="*/ 1748 h 5931"/>
              <a:gd name="T12" fmla="*/ 2040 w 5938"/>
              <a:gd name="T13" fmla="*/ 1844 h 5931"/>
              <a:gd name="T14" fmla="*/ 2025 w 5938"/>
              <a:gd name="T15" fmla="*/ 1975 h 5931"/>
              <a:gd name="T16" fmla="*/ 1783 w 5938"/>
              <a:gd name="T17" fmla="*/ 2163 h 5931"/>
              <a:gd name="T18" fmla="*/ 1430 w 5938"/>
              <a:gd name="T19" fmla="*/ 2264 h 5931"/>
              <a:gd name="T20" fmla="*/ 1141 w 5938"/>
              <a:gd name="T21" fmla="*/ 2251 h 5931"/>
              <a:gd name="T22" fmla="*/ 1128 w 5938"/>
              <a:gd name="T23" fmla="*/ 3090 h 5931"/>
              <a:gd name="T24" fmla="*/ 3547 w 5938"/>
              <a:gd name="T25" fmla="*/ 5529 h 5931"/>
              <a:gd name="T26" fmla="*/ 3767 w 5938"/>
              <a:gd name="T27" fmla="*/ 5621 h 5931"/>
              <a:gd name="T28" fmla="*/ 4007 w 5938"/>
              <a:gd name="T29" fmla="*/ 5588 h 5931"/>
              <a:gd name="T30" fmla="*/ 5494 w 5938"/>
              <a:gd name="T31" fmla="*/ 4152 h 5931"/>
              <a:gd name="T32" fmla="*/ 5614 w 5938"/>
              <a:gd name="T33" fmla="*/ 3945 h 5931"/>
              <a:gd name="T34" fmla="*/ 5614 w 5938"/>
              <a:gd name="T35" fmla="*/ 3703 h 5931"/>
              <a:gd name="T36" fmla="*/ 5494 w 5938"/>
              <a:gd name="T37" fmla="*/ 3496 h 5931"/>
              <a:gd name="T38" fmla="*/ 3056 w 5938"/>
              <a:gd name="T39" fmla="*/ 1111 h 5931"/>
              <a:gd name="T40" fmla="*/ 1038 w 5938"/>
              <a:gd name="T41" fmla="*/ 4 h 5931"/>
              <a:gd name="T42" fmla="*/ 1424 w 5938"/>
              <a:gd name="T43" fmla="*/ 101 h 5931"/>
              <a:gd name="T44" fmla="*/ 1787 w 5938"/>
              <a:gd name="T45" fmla="*/ 327 h 5931"/>
              <a:gd name="T46" fmla="*/ 1913 w 5938"/>
              <a:gd name="T47" fmla="*/ 495 h 5931"/>
              <a:gd name="T48" fmla="*/ 1870 w 5938"/>
              <a:gd name="T49" fmla="*/ 621 h 5931"/>
              <a:gd name="T50" fmla="*/ 1744 w 5938"/>
              <a:gd name="T51" fmla="*/ 664 h 5931"/>
              <a:gd name="T52" fmla="*/ 1581 w 5938"/>
              <a:gd name="T53" fmla="*/ 556 h 5931"/>
              <a:gd name="T54" fmla="*/ 1278 w 5938"/>
              <a:gd name="T55" fmla="*/ 372 h 5931"/>
              <a:gd name="T56" fmla="*/ 962 w 5938"/>
              <a:gd name="T57" fmla="*/ 305 h 5931"/>
              <a:gd name="T58" fmla="*/ 668 w 5938"/>
              <a:gd name="T59" fmla="*/ 359 h 5931"/>
              <a:gd name="T60" fmla="*/ 441 w 5938"/>
              <a:gd name="T61" fmla="*/ 534 h 5931"/>
              <a:gd name="T62" fmla="*/ 325 w 5938"/>
              <a:gd name="T63" fmla="*/ 790 h 5931"/>
              <a:gd name="T64" fmla="*/ 329 w 5938"/>
              <a:gd name="T65" fmla="*/ 1115 h 5931"/>
              <a:gd name="T66" fmla="*/ 489 w 5938"/>
              <a:gd name="T67" fmla="*/ 1481 h 5931"/>
              <a:gd name="T68" fmla="*/ 780 w 5938"/>
              <a:gd name="T69" fmla="*/ 1775 h 5931"/>
              <a:gd name="T70" fmla="*/ 930 w 5938"/>
              <a:gd name="T71" fmla="*/ 1122 h 5931"/>
              <a:gd name="T72" fmla="*/ 1076 w 5938"/>
              <a:gd name="T73" fmla="*/ 951 h 5931"/>
              <a:gd name="T74" fmla="*/ 2908 w 5938"/>
              <a:gd name="T75" fmla="*/ 789 h 5931"/>
              <a:gd name="T76" fmla="*/ 3164 w 5938"/>
              <a:gd name="T77" fmla="*/ 823 h 5931"/>
              <a:gd name="T78" fmla="*/ 3406 w 5938"/>
              <a:gd name="T79" fmla="*/ 976 h 5931"/>
              <a:gd name="T80" fmla="*/ 5861 w 5938"/>
              <a:gd name="T81" fmla="*/ 3490 h 5931"/>
              <a:gd name="T82" fmla="*/ 5938 w 5938"/>
              <a:gd name="T83" fmla="*/ 3826 h 5931"/>
              <a:gd name="T84" fmla="*/ 5863 w 5938"/>
              <a:gd name="T85" fmla="*/ 4160 h 5931"/>
              <a:gd name="T86" fmla="*/ 4377 w 5938"/>
              <a:gd name="T87" fmla="*/ 5705 h 5931"/>
              <a:gd name="T88" fmla="*/ 4087 w 5938"/>
              <a:gd name="T89" fmla="*/ 5887 h 5931"/>
              <a:gd name="T90" fmla="*/ 3744 w 5938"/>
              <a:gd name="T91" fmla="*/ 5925 h 5931"/>
              <a:gd name="T92" fmla="*/ 3422 w 5938"/>
              <a:gd name="T93" fmla="*/ 5814 h 5931"/>
              <a:gd name="T94" fmla="*/ 928 w 5938"/>
              <a:gd name="T95" fmla="*/ 3343 h 5931"/>
              <a:gd name="T96" fmla="*/ 800 w 5938"/>
              <a:gd name="T97" fmla="*/ 3059 h 5931"/>
              <a:gd name="T98" fmla="*/ 747 w 5938"/>
              <a:gd name="T99" fmla="*/ 2116 h 5931"/>
              <a:gd name="T100" fmla="*/ 406 w 5938"/>
              <a:gd name="T101" fmla="*/ 1864 h 5931"/>
              <a:gd name="T102" fmla="*/ 132 w 5938"/>
              <a:gd name="T103" fmla="*/ 1483 h 5931"/>
              <a:gd name="T104" fmla="*/ 7 w 5938"/>
              <a:gd name="T105" fmla="*/ 1052 h 5931"/>
              <a:gd name="T106" fmla="*/ 38 w 5938"/>
              <a:gd name="T107" fmla="*/ 662 h 5931"/>
              <a:gd name="T108" fmla="*/ 206 w 5938"/>
              <a:gd name="T109" fmla="*/ 336 h 5931"/>
              <a:gd name="T110" fmla="*/ 493 w 5938"/>
              <a:gd name="T111" fmla="*/ 103 h 5931"/>
              <a:gd name="T112" fmla="*/ 849 w 5938"/>
              <a:gd name="T113" fmla="*/ 4 h 59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5938" h="5931">
                <a:moveTo>
                  <a:pt x="2949" y="1095"/>
                </a:moveTo>
                <a:lnTo>
                  <a:pt x="2939" y="1095"/>
                </a:lnTo>
                <a:lnTo>
                  <a:pt x="2928" y="1097"/>
                </a:lnTo>
                <a:lnTo>
                  <a:pt x="1260" y="1207"/>
                </a:lnTo>
                <a:lnTo>
                  <a:pt x="1240" y="1212"/>
                </a:lnTo>
                <a:lnTo>
                  <a:pt x="1224" y="1223"/>
                </a:lnTo>
                <a:lnTo>
                  <a:pt x="1213" y="1240"/>
                </a:lnTo>
                <a:lnTo>
                  <a:pt x="1208" y="1259"/>
                </a:lnTo>
                <a:lnTo>
                  <a:pt x="1163" y="1945"/>
                </a:lnTo>
                <a:lnTo>
                  <a:pt x="1204" y="1952"/>
                </a:lnTo>
                <a:lnTo>
                  <a:pt x="1247" y="1957"/>
                </a:lnTo>
                <a:lnTo>
                  <a:pt x="1327" y="1963"/>
                </a:lnTo>
                <a:lnTo>
                  <a:pt x="1404" y="1959"/>
                </a:lnTo>
                <a:lnTo>
                  <a:pt x="1477" y="1948"/>
                </a:lnTo>
                <a:lnTo>
                  <a:pt x="1547" y="1930"/>
                </a:lnTo>
                <a:lnTo>
                  <a:pt x="1614" y="1903"/>
                </a:lnTo>
                <a:lnTo>
                  <a:pt x="1675" y="1871"/>
                </a:lnTo>
                <a:lnTo>
                  <a:pt x="1733" y="1831"/>
                </a:lnTo>
                <a:lnTo>
                  <a:pt x="1785" y="1784"/>
                </a:lnTo>
                <a:lnTo>
                  <a:pt x="1814" y="1763"/>
                </a:lnTo>
                <a:lnTo>
                  <a:pt x="1845" y="1748"/>
                </a:lnTo>
                <a:lnTo>
                  <a:pt x="1877" y="1741"/>
                </a:lnTo>
                <a:lnTo>
                  <a:pt x="1912" y="1741"/>
                </a:lnTo>
                <a:lnTo>
                  <a:pt x="1944" y="1748"/>
                </a:lnTo>
                <a:lnTo>
                  <a:pt x="1977" y="1763"/>
                </a:lnTo>
                <a:lnTo>
                  <a:pt x="2004" y="1784"/>
                </a:lnTo>
                <a:lnTo>
                  <a:pt x="2025" y="1813"/>
                </a:lnTo>
                <a:lnTo>
                  <a:pt x="2040" y="1844"/>
                </a:lnTo>
                <a:lnTo>
                  <a:pt x="2049" y="1876"/>
                </a:lnTo>
                <a:lnTo>
                  <a:pt x="2049" y="1910"/>
                </a:lnTo>
                <a:lnTo>
                  <a:pt x="2040" y="1943"/>
                </a:lnTo>
                <a:lnTo>
                  <a:pt x="2025" y="1975"/>
                </a:lnTo>
                <a:lnTo>
                  <a:pt x="2004" y="2002"/>
                </a:lnTo>
                <a:lnTo>
                  <a:pt x="1935" y="2064"/>
                </a:lnTo>
                <a:lnTo>
                  <a:pt x="1863" y="2118"/>
                </a:lnTo>
                <a:lnTo>
                  <a:pt x="1783" y="2163"/>
                </a:lnTo>
                <a:lnTo>
                  <a:pt x="1700" y="2201"/>
                </a:lnTo>
                <a:lnTo>
                  <a:pt x="1614" y="2230"/>
                </a:lnTo>
                <a:lnTo>
                  <a:pt x="1524" y="2251"/>
                </a:lnTo>
                <a:lnTo>
                  <a:pt x="1430" y="2264"/>
                </a:lnTo>
                <a:lnTo>
                  <a:pt x="1332" y="2269"/>
                </a:lnTo>
                <a:lnTo>
                  <a:pt x="1276" y="2268"/>
                </a:lnTo>
                <a:lnTo>
                  <a:pt x="1219" y="2262"/>
                </a:lnTo>
                <a:lnTo>
                  <a:pt x="1141" y="2251"/>
                </a:lnTo>
                <a:lnTo>
                  <a:pt x="1098" y="2922"/>
                </a:lnTo>
                <a:lnTo>
                  <a:pt x="1098" y="2980"/>
                </a:lnTo>
                <a:lnTo>
                  <a:pt x="1108" y="3038"/>
                </a:lnTo>
                <a:lnTo>
                  <a:pt x="1128" y="3090"/>
                </a:lnTo>
                <a:lnTo>
                  <a:pt x="1157" y="3141"/>
                </a:lnTo>
                <a:lnTo>
                  <a:pt x="1195" y="3184"/>
                </a:lnTo>
                <a:lnTo>
                  <a:pt x="3502" y="5489"/>
                </a:lnTo>
                <a:lnTo>
                  <a:pt x="3547" y="5529"/>
                </a:lnTo>
                <a:lnTo>
                  <a:pt x="3597" y="5563"/>
                </a:lnTo>
                <a:lnTo>
                  <a:pt x="3652" y="5588"/>
                </a:lnTo>
                <a:lnTo>
                  <a:pt x="3708" y="5608"/>
                </a:lnTo>
                <a:lnTo>
                  <a:pt x="3767" y="5621"/>
                </a:lnTo>
                <a:lnTo>
                  <a:pt x="3828" y="5624"/>
                </a:lnTo>
                <a:lnTo>
                  <a:pt x="3890" y="5621"/>
                </a:lnTo>
                <a:lnTo>
                  <a:pt x="3949" y="5608"/>
                </a:lnTo>
                <a:lnTo>
                  <a:pt x="4007" y="5588"/>
                </a:lnTo>
                <a:lnTo>
                  <a:pt x="4061" y="5563"/>
                </a:lnTo>
                <a:lnTo>
                  <a:pt x="4112" y="5529"/>
                </a:lnTo>
                <a:lnTo>
                  <a:pt x="4157" y="5489"/>
                </a:lnTo>
                <a:lnTo>
                  <a:pt x="5494" y="4152"/>
                </a:lnTo>
                <a:lnTo>
                  <a:pt x="5534" y="4105"/>
                </a:lnTo>
                <a:lnTo>
                  <a:pt x="5568" y="4055"/>
                </a:lnTo>
                <a:lnTo>
                  <a:pt x="5595" y="4003"/>
                </a:lnTo>
                <a:lnTo>
                  <a:pt x="5614" y="3945"/>
                </a:lnTo>
                <a:lnTo>
                  <a:pt x="5626" y="3885"/>
                </a:lnTo>
                <a:lnTo>
                  <a:pt x="5630" y="3824"/>
                </a:lnTo>
                <a:lnTo>
                  <a:pt x="5626" y="3763"/>
                </a:lnTo>
                <a:lnTo>
                  <a:pt x="5614" y="3703"/>
                </a:lnTo>
                <a:lnTo>
                  <a:pt x="5595" y="3646"/>
                </a:lnTo>
                <a:lnTo>
                  <a:pt x="5568" y="3593"/>
                </a:lnTo>
                <a:lnTo>
                  <a:pt x="5534" y="3543"/>
                </a:lnTo>
                <a:lnTo>
                  <a:pt x="5494" y="3496"/>
                </a:lnTo>
                <a:lnTo>
                  <a:pt x="3189" y="1194"/>
                </a:lnTo>
                <a:lnTo>
                  <a:pt x="3150" y="1160"/>
                </a:lnTo>
                <a:lnTo>
                  <a:pt x="3105" y="1131"/>
                </a:lnTo>
                <a:lnTo>
                  <a:pt x="3056" y="1111"/>
                </a:lnTo>
                <a:lnTo>
                  <a:pt x="3004" y="1099"/>
                </a:lnTo>
                <a:lnTo>
                  <a:pt x="2949" y="1095"/>
                </a:lnTo>
                <a:close/>
                <a:moveTo>
                  <a:pt x="942" y="0"/>
                </a:moveTo>
                <a:lnTo>
                  <a:pt x="1038" y="4"/>
                </a:lnTo>
                <a:lnTo>
                  <a:pt x="1135" y="17"/>
                </a:lnTo>
                <a:lnTo>
                  <a:pt x="1233" y="36"/>
                </a:lnTo>
                <a:lnTo>
                  <a:pt x="1329" y="65"/>
                </a:lnTo>
                <a:lnTo>
                  <a:pt x="1424" y="101"/>
                </a:lnTo>
                <a:lnTo>
                  <a:pt x="1520" y="147"/>
                </a:lnTo>
                <a:lnTo>
                  <a:pt x="1612" y="199"/>
                </a:lnTo>
                <a:lnTo>
                  <a:pt x="1700" y="258"/>
                </a:lnTo>
                <a:lnTo>
                  <a:pt x="1787" y="327"/>
                </a:lnTo>
                <a:lnTo>
                  <a:pt x="1870" y="403"/>
                </a:lnTo>
                <a:lnTo>
                  <a:pt x="1892" y="430"/>
                </a:lnTo>
                <a:lnTo>
                  <a:pt x="1906" y="462"/>
                </a:lnTo>
                <a:lnTo>
                  <a:pt x="1913" y="495"/>
                </a:lnTo>
                <a:lnTo>
                  <a:pt x="1913" y="529"/>
                </a:lnTo>
                <a:lnTo>
                  <a:pt x="1906" y="561"/>
                </a:lnTo>
                <a:lnTo>
                  <a:pt x="1892" y="592"/>
                </a:lnTo>
                <a:lnTo>
                  <a:pt x="1870" y="621"/>
                </a:lnTo>
                <a:lnTo>
                  <a:pt x="1841" y="643"/>
                </a:lnTo>
                <a:lnTo>
                  <a:pt x="1811" y="657"/>
                </a:lnTo>
                <a:lnTo>
                  <a:pt x="1778" y="664"/>
                </a:lnTo>
                <a:lnTo>
                  <a:pt x="1744" y="664"/>
                </a:lnTo>
                <a:lnTo>
                  <a:pt x="1711" y="657"/>
                </a:lnTo>
                <a:lnTo>
                  <a:pt x="1679" y="643"/>
                </a:lnTo>
                <a:lnTo>
                  <a:pt x="1652" y="621"/>
                </a:lnTo>
                <a:lnTo>
                  <a:pt x="1581" y="556"/>
                </a:lnTo>
                <a:lnTo>
                  <a:pt x="1509" y="500"/>
                </a:lnTo>
                <a:lnTo>
                  <a:pt x="1435" y="450"/>
                </a:lnTo>
                <a:lnTo>
                  <a:pt x="1357" y="408"/>
                </a:lnTo>
                <a:lnTo>
                  <a:pt x="1278" y="372"/>
                </a:lnTo>
                <a:lnTo>
                  <a:pt x="1199" y="345"/>
                </a:lnTo>
                <a:lnTo>
                  <a:pt x="1119" y="323"/>
                </a:lnTo>
                <a:lnTo>
                  <a:pt x="1040" y="311"/>
                </a:lnTo>
                <a:lnTo>
                  <a:pt x="962" y="305"/>
                </a:lnTo>
                <a:lnTo>
                  <a:pt x="885" y="307"/>
                </a:lnTo>
                <a:lnTo>
                  <a:pt x="811" y="316"/>
                </a:lnTo>
                <a:lnTo>
                  <a:pt x="738" y="334"/>
                </a:lnTo>
                <a:lnTo>
                  <a:pt x="668" y="359"/>
                </a:lnTo>
                <a:lnTo>
                  <a:pt x="603" y="392"/>
                </a:lnTo>
                <a:lnTo>
                  <a:pt x="543" y="433"/>
                </a:lnTo>
                <a:lnTo>
                  <a:pt x="488" y="482"/>
                </a:lnTo>
                <a:lnTo>
                  <a:pt x="441" y="534"/>
                </a:lnTo>
                <a:lnTo>
                  <a:pt x="401" y="592"/>
                </a:lnTo>
                <a:lnTo>
                  <a:pt x="368" y="655"/>
                </a:lnTo>
                <a:lnTo>
                  <a:pt x="343" y="720"/>
                </a:lnTo>
                <a:lnTo>
                  <a:pt x="325" y="790"/>
                </a:lnTo>
                <a:lnTo>
                  <a:pt x="312" y="864"/>
                </a:lnTo>
                <a:lnTo>
                  <a:pt x="311" y="940"/>
                </a:lnTo>
                <a:lnTo>
                  <a:pt x="314" y="1019"/>
                </a:lnTo>
                <a:lnTo>
                  <a:pt x="329" y="1115"/>
                </a:lnTo>
                <a:lnTo>
                  <a:pt x="354" y="1211"/>
                </a:lnTo>
                <a:lnTo>
                  <a:pt x="390" y="1304"/>
                </a:lnTo>
                <a:lnTo>
                  <a:pt x="435" y="1395"/>
                </a:lnTo>
                <a:lnTo>
                  <a:pt x="489" y="1481"/>
                </a:lnTo>
                <a:lnTo>
                  <a:pt x="553" y="1566"/>
                </a:lnTo>
                <a:lnTo>
                  <a:pt x="625" y="1644"/>
                </a:lnTo>
                <a:lnTo>
                  <a:pt x="701" y="1714"/>
                </a:lnTo>
                <a:lnTo>
                  <a:pt x="780" y="1775"/>
                </a:lnTo>
                <a:lnTo>
                  <a:pt x="863" y="1827"/>
                </a:lnTo>
                <a:lnTo>
                  <a:pt x="903" y="1236"/>
                </a:lnTo>
                <a:lnTo>
                  <a:pt x="912" y="1176"/>
                </a:lnTo>
                <a:lnTo>
                  <a:pt x="930" y="1122"/>
                </a:lnTo>
                <a:lnTo>
                  <a:pt x="957" y="1070"/>
                </a:lnTo>
                <a:lnTo>
                  <a:pt x="989" y="1025"/>
                </a:lnTo>
                <a:lnTo>
                  <a:pt x="1031" y="983"/>
                </a:lnTo>
                <a:lnTo>
                  <a:pt x="1076" y="951"/>
                </a:lnTo>
                <a:lnTo>
                  <a:pt x="1128" y="924"/>
                </a:lnTo>
                <a:lnTo>
                  <a:pt x="1182" y="908"/>
                </a:lnTo>
                <a:lnTo>
                  <a:pt x="1242" y="899"/>
                </a:lnTo>
                <a:lnTo>
                  <a:pt x="2908" y="789"/>
                </a:lnTo>
                <a:lnTo>
                  <a:pt x="2949" y="787"/>
                </a:lnTo>
                <a:lnTo>
                  <a:pt x="3023" y="790"/>
                </a:lnTo>
                <a:lnTo>
                  <a:pt x="3094" y="803"/>
                </a:lnTo>
                <a:lnTo>
                  <a:pt x="3164" y="823"/>
                </a:lnTo>
                <a:lnTo>
                  <a:pt x="3229" y="850"/>
                </a:lnTo>
                <a:lnTo>
                  <a:pt x="3292" y="886"/>
                </a:lnTo>
                <a:lnTo>
                  <a:pt x="3352" y="927"/>
                </a:lnTo>
                <a:lnTo>
                  <a:pt x="3406" y="976"/>
                </a:lnTo>
                <a:lnTo>
                  <a:pt x="5711" y="3279"/>
                </a:lnTo>
                <a:lnTo>
                  <a:pt x="5769" y="3344"/>
                </a:lnTo>
                <a:lnTo>
                  <a:pt x="5819" y="3415"/>
                </a:lnTo>
                <a:lnTo>
                  <a:pt x="5861" y="3490"/>
                </a:lnTo>
                <a:lnTo>
                  <a:pt x="5895" y="3570"/>
                </a:lnTo>
                <a:lnTo>
                  <a:pt x="5919" y="3653"/>
                </a:lnTo>
                <a:lnTo>
                  <a:pt x="5933" y="3738"/>
                </a:lnTo>
                <a:lnTo>
                  <a:pt x="5938" y="3826"/>
                </a:lnTo>
                <a:lnTo>
                  <a:pt x="5935" y="3912"/>
                </a:lnTo>
                <a:lnTo>
                  <a:pt x="5920" y="3997"/>
                </a:lnTo>
                <a:lnTo>
                  <a:pt x="5895" y="4080"/>
                </a:lnTo>
                <a:lnTo>
                  <a:pt x="5863" y="4160"/>
                </a:lnTo>
                <a:lnTo>
                  <a:pt x="5821" y="4235"/>
                </a:lnTo>
                <a:lnTo>
                  <a:pt x="5772" y="4306"/>
                </a:lnTo>
                <a:lnTo>
                  <a:pt x="5713" y="4371"/>
                </a:lnTo>
                <a:lnTo>
                  <a:pt x="4377" y="5705"/>
                </a:lnTo>
                <a:lnTo>
                  <a:pt x="4312" y="5763"/>
                </a:lnTo>
                <a:lnTo>
                  <a:pt x="4242" y="5814"/>
                </a:lnTo>
                <a:lnTo>
                  <a:pt x="4166" y="5855"/>
                </a:lnTo>
                <a:lnTo>
                  <a:pt x="4087" y="5887"/>
                </a:lnTo>
                <a:lnTo>
                  <a:pt x="4004" y="5911"/>
                </a:lnTo>
                <a:lnTo>
                  <a:pt x="3919" y="5925"/>
                </a:lnTo>
                <a:lnTo>
                  <a:pt x="3832" y="5931"/>
                </a:lnTo>
                <a:lnTo>
                  <a:pt x="3744" y="5925"/>
                </a:lnTo>
                <a:lnTo>
                  <a:pt x="3659" y="5913"/>
                </a:lnTo>
                <a:lnTo>
                  <a:pt x="3576" y="5887"/>
                </a:lnTo>
                <a:lnTo>
                  <a:pt x="3496" y="5855"/>
                </a:lnTo>
                <a:lnTo>
                  <a:pt x="3422" y="5814"/>
                </a:lnTo>
                <a:lnTo>
                  <a:pt x="3352" y="5765"/>
                </a:lnTo>
                <a:lnTo>
                  <a:pt x="3285" y="5705"/>
                </a:lnTo>
                <a:lnTo>
                  <a:pt x="980" y="3402"/>
                </a:lnTo>
                <a:lnTo>
                  <a:pt x="928" y="3343"/>
                </a:lnTo>
                <a:lnTo>
                  <a:pt x="883" y="3278"/>
                </a:lnTo>
                <a:lnTo>
                  <a:pt x="847" y="3209"/>
                </a:lnTo>
                <a:lnTo>
                  <a:pt x="820" y="3135"/>
                </a:lnTo>
                <a:lnTo>
                  <a:pt x="800" y="3059"/>
                </a:lnTo>
                <a:lnTo>
                  <a:pt x="791" y="2982"/>
                </a:lnTo>
                <a:lnTo>
                  <a:pt x="793" y="2902"/>
                </a:lnTo>
                <a:lnTo>
                  <a:pt x="841" y="2161"/>
                </a:lnTo>
                <a:lnTo>
                  <a:pt x="747" y="2116"/>
                </a:lnTo>
                <a:lnTo>
                  <a:pt x="657" y="2064"/>
                </a:lnTo>
                <a:lnTo>
                  <a:pt x="569" y="2004"/>
                </a:lnTo>
                <a:lnTo>
                  <a:pt x="486" y="1938"/>
                </a:lnTo>
                <a:lnTo>
                  <a:pt x="406" y="1864"/>
                </a:lnTo>
                <a:lnTo>
                  <a:pt x="325" y="1775"/>
                </a:lnTo>
                <a:lnTo>
                  <a:pt x="251" y="1681"/>
                </a:lnTo>
                <a:lnTo>
                  <a:pt x="188" y="1584"/>
                </a:lnTo>
                <a:lnTo>
                  <a:pt x="132" y="1483"/>
                </a:lnTo>
                <a:lnTo>
                  <a:pt x="87" y="1378"/>
                </a:lnTo>
                <a:lnTo>
                  <a:pt x="49" y="1272"/>
                </a:lnTo>
                <a:lnTo>
                  <a:pt x="24" y="1162"/>
                </a:lnTo>
                <a:lnTo>
                  <a:pt x="7" y="1052"/>
                </a:lnTo>
                <a:lnTo>
                  <a:pt x="0" y="949"/>
                </a:lnTo>
                <a:lnTo>
                  <a:pt x="4" y="852"/>
                </a:lnTo>
                <a:lnTo>
                  <a:pt x="16" y="754"/>
                </a:lnTo>
                <a:lnTo>
                  <a:pt x="38" y="662"/>
                </a:lnTo>
                <a:lnTo>
                  <a:pt x="67" y="574"/>
                </a:lnTo>
                <a:lnTo>
                  <a:pt x="105" y="489"/>
                </a:lnTo>
                <a:lnTo>
                  <a:pt x="152" y="410"/>
                </a:lnTo>
                <a:lnTo>
                  <a:pt x="206" y="336"/>
                </a:lnTo>
                <a:lnTo>
                  <a:pt x="267" y="266"/>
                </a:lnTo>
                <a:lnTo>
                  <a:pt x="338" y="202"/>
                </a:lnTo>
                <a:lnTo>
                  <a:pt x="414" y="148"/>
                </a:lnTo>
                <a:lnTo>
                  <a:pt x="493" y="103"/>
                </a:lnTo>
                <a:lnTo>
                  <a:pt x="578" y="65"/>
                </a:lnTo>
                <a:lnTo>
                  <a:pt x="664" y="36"/>
                </a:lnTo>
                <a:lnTo>
                  <a:pt x="755" y="17"/>
                </a:lnTo>
                <a:lnTo>
                  <a:pt x="849" y="4"/>
                </a:lnTo>
                <a:lnTo>
                  <a:pt x="942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>
              <a:defRPr/>
            </a:pPr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890913" y="6328546"/>
            <a:ext cx="1745991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600" kern="0" dirty="0">
                <a:solidFill>
                  <a:prstClr val="white"/>
                </a:solidFill>
              </a:rPr>
              <a:t>WER ERP Project</a:t>
            </a:r>
            <a:endParaRPr lang="ko-KR" altLang="en-US" sz="1050" dirty="0">
              <a:solidFill>
                <a:prstClr val="black"/>
              </a:solidFill>
            </a:endParaRPr>
          </a:p>
        </p:txBody>
      </p:sp>
      <p:sp>
        <p:nvSpPr>
          <p:cNvPr id="19" name="사각형: 둥근 모서리 82">
            <a:extLst>
              <a:ext uri="{FF2B5EF4-FFF2-40B4-BE49-F238E27FC236}">
                <a16:creationId xmlns:a16="http://schemas.microsoft.com/office/drawing/2014/main" xmlns="" id="{7397FA99-38E5-4E66-9113-845A3DABDD4A}"/>
              </a:ext>
            </a:extLst>
          </p:cNvPr>
          <p:cNvSpPr/>
          <p:nvPr/>
        </p:nvSpPr>
        <p:spPr>
          <a:xfrm>
            <a:off x="4642001" y="1050914"/>
            <a:ext cx="2908001" cy="483438"/>
          </a:xfrm>
          <a:prstGeom prst="roundRect">
            <a:avLst>
              <a:gd name="adj" fmla="val 50000"/>
            </a:avLst>
          </a:prstGeom>
          <a:solidFill>
            <a:srgbClr val="1986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>
              <a:defRPr/>
            </a:pPr>
            <a:r>
              <a:rPr lang="en-US" altLang="ko-KR" sz="1600" b="1" dirty="0">
                <a:solidFill>
                  <a:prstClr val="white"/>
                </a:solidFill>
              </a:rPr>
              <a:t> </a:t>
            </a:r>
            <a:r>
              <a:rPr lang="ko-KR" altLang="en-US" sz="1600" b="1" dirty="0">
                <a:solidFill>
                  <a:prstClr val="white"/>
                </a:solidFill>
              </a:rPr>
              <a:t>개발 대상 및 인원</a:t>
            </a:r>
            <a:endParaRPr lang="en-US" altLang="ko-KR" sz="1600" b="1" dirty="0">
              <a:solidFill>
                <a:prstClr val="white"/>
              </a:solidFill>
            </a:endParaRPr>
          </a:p>
        </p:txBody>
      </p:sp>
      <p:sp>
        <p:nvSpPr>
          <p:cNvPr id="22" name="타원 21">
            <a:extLst>
              <a:ext uri="{FF2B5EF4-FFF2-40B4-BE49-F238E27FC236}">
                <a16:creationId xmlns:a16="http://schemas.microsoft.com/office/drawing/2014/main" xmlns="" id="{27C2A019-AB8A-49B4-B710-2FB5EC8D1ACD}"/>
              </a:ext>
            </a:extLst>
          </p:cNvPr>
          <p:cNvSpPr/>
          <p:nvPr/>
        </p:nvSpPr>
        <p:spPr>
          <a:xfrm>
            <a:off x="4764071" y="1092578"/>
            <a:ext cx="333288" cy="40011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accent1"/>
                </a:solidFill>
              </a:rPr>
              <a:t>1</a:t>
            </a:r>
            <a:endParaRPr lang="ko-KR" altLang="en-US" sz="2000" b="1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12936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:a16="http://schemas.microsoft.com/office/drawing/2014/main" xmlns="" id="{FC289580-F6A3-4A08-A82D-E4CB675EF739}"/>
              </a:ext>
            </a:extLst>
          </p:cNvPr>
          <p:cNvSpPr/>
          <p:nvPr/>
        </p:nvSpPr>
        <p:spPr>
          <a:xfrm>
            <a:off x="1394558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rgbClr val="57A7E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xmlns="" id="{6CC0F4B8-DF2A-4BDD-8CC2-413E22699607}"/>
              </a:ext>
            </a:extLst>
          </p:cNvPr>
          <p:cNvSpPr/>
          <p:nvPr/>
        </p:nvSpPr>
        <p:spPr>
          <a:xfrm>
            <a:off x="837505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위쪽 모서리 10">
            <a:extLst>
              <a:ext uri="{FF2B5EF4-FFF2-40B4-BE49-F238E27FC236}">
                <a16:creationId xmlns:a16="http://schemas.microsoft.com/office/drawing/2014/main" xmlns="" id="{269DC61A-0A83-4026-BC8E-E8562FBBA64D}"/>
              </a:ext>
            </a:extLst>
          </p:cNvPr>
          <p:cNvSpPr/>
          <p:nvPr/>
        </p:nvSpPr>
        <p:spPr>
          <a:xfrm>
            <a:off x="329955" y="520794"/>
            <a:ext cx="11532091" cy="6337206"/>
          </a:xfrm>
          <a:prstGeom prst="round2SameRect">
            <a:avLst>
              <a:gd name="adj1" fmla="val 2098"/>
              <a:gd name="adj2" fmla="val 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" name="사각형: 둥근 한쪽 모서리 7">
            <a:extLst>
              <a:ext uri="{FF2B5EF4-FFF2-40B4-BE49-F238E27FC236}">
                <a16:creationId xmlns:a16="http://schemas.microsoft.com/office/drawing/2014/main" xmlns="" id="{5BE47643-A6A4-4BA3-B2E3-D59C5300AEB4}"/>
              </a:ext>
            </a:extLst>
          </p:cNvPr>
          <p:cNvSpPr/>
          <p:nvPr/>
        </p:nvSpPr>
        <p:spPr>
          <a:xfrm>
            <a:off x="0" y="6738151"/>
            <a:ext cx="12192000" cy="136154"/>
          </a:xfrm>
          <a:prstGeom prst="round1Rect">
            <a:avLst>
              <a:gd name="adj" fmla="val 0"/>
            </a:avLst>
          </a:prstGeom>
          <a:solidFill>
            <a:srgbClr val="48A9F8"/>
          </a:solidFill>
          <a:ln>
            <a:noFill/>
          </a:ln>
          <a:effectLst>
            <a:outerShdw blurRad="215900" dist="101600" dir="16200000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xmlns="" id="{5BD2D7B8-628F-4C69-836F-844BB5E0C0B1}"/>
              </a:ext>
            </a:extLst>
          </p:cNvPr>
          <p:cNvSpPr txBox="1"/>
          <p:nvPr/>
        </p:nvSpPr>
        <p:spPr>
          <a:xfrm>
            <a:off x="4502149" y="1040007"/>
            <a:ext cx="3187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/>
              <a:t>주요기능 </a:t>
            </a:r>
            <a:r>
              <a:rPr lang="en-US" altLang="ko-KR" b="1" dirty="0"/>
              <a:t>- </a:t>
            </a:r>
            <a:r>
              <a:rPr lang="ko-KR" altLang="en-US" b="1" dirty="0" smtClean="0"/>
              <a:t>소요량전</a:t>
            </a:r>
            <a:r>
              <a:rPr lang="ko-KR" altLang="en-US" b="1" dirty="0"/>
              <a:t>개</a:t>
            </a:r>
            <a:endParaRPr lang="en-US" altLang="ko-KR" b="1" dirty="0"/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xmlns="" id="{C2E66CFB-BCFD-4DAA-9C1E-89C2639BA67B}"/>
              </a:ext>
            </a:extLst>
          </p:cNvPr>
          <p:cNvSpPr/>
          <p:nvPr/>
        </p:nvSpPr>
        <p:spPr>
          <a:xfrm>
            <a:off x="6781823" y="3056383"/>
            <a:ext cx="4269396" cy="1354890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en-US" altLang="ko-KR" dirty="0" smtClean="0">
                <a:solidFill>
                  <a:prstClr val="white"/>
                </a:solidFill>
              </a:rPr>
              <a:t>BOM</a:t>
            </a:r>
            <a:r>
              <a:rPr lang="ko-KR" altLang="en-US" dirty="0" smtClean="0">
                <a:solidFill>
                  <a:prstClr val="white"/>
                </a:solidFill>
              </a:rPr>
              <a:t>에서는 </a:t>
            </a:r>
            <a:r>
              <a:rPr lang="ko-KR" altLang="en-US" dirty="0" err="1" smtClean="0">
                <a:solidFill>
                  <a:prstClr val="white"/>
                </a:solidFill>
              </a:rPr>
              <a:t>품번</a:t>
            </a:r>
            <a:r>
              <a:rPr lang="ko-KR" altLang="en-US" dirty="0" err="1">
                <a:solidFill>
                  <a:prstClr val="white"/>
                </a:solidFill>
              </a:rPr>
              <a:t>과</a:t>
            </a:r>
            <a:r>
              <a:rPr lang="en-US" altLang="ko-KR" dirty="0" smtClean="0">
                <a:solidFill>
                  <a:prstClr val="white"/>
                </a:solidFill>
              </a:rPr>
              <a:t> </a:t>
            </a:r>
            <a:r>
              <a:rPr lang="ko-KR" altLang="en-US" dirty="0" smtClean="0">
                <a:solidFill>
                  <a:prstClr val="white"/>
                </a:solidFill>
              </a:rPr>
              <a:t>품명</a:t>
            </a:r>
            <a:r>
              <a:rPr lang="en-US" altLang="ko-KR" dirty="0" smtClean="0">
                <a:solidFill>
                  <a:prstClr val="white"/>
                </a:solidFill>
              </a:rPr>
              <a:t>,  </a:t>
            </a:r>
            <a:r>
              <a:rPr lang="ko-KR" altLang="en-US" dirty="0" err="1" smtClean="0">
                <a:solidFill>
                  <a:prstClr val="white"/>
                </a:solidFill>
              </a:rPr>
              <a:t>주계획에서는</a:t>
            </a:r>
            <a:r>
              <a:rPr lang="ko-KR" altLang="en-US" dirty="0" smtClean="0">
                <a:solidFill>
                  <a:prstClr val="white"/>
                </a:solidFill>
              </a:rPr>
              <a:t> 그에 따른 납기일</a:t>
            </a:r>
            <a:r>
              <a:rPr lang="en-US" altLang="ko-KR" dirty="0" smtClean="0">
                <a:solidFill>
                  <a:prstClr val="white"/>
                </a:solidFill>
              </a:rPr>
              <a:t>, </a:t>
            </a:r>
            <a:r>
              <a:rPr lang="ko-KR" altLang="en-US" dirty="0" smtClean="0">
                <a:solidFill>
                  <a:prstClr val="white"/>
                </a:solidFill>
              </a:rPr>
              <a:t>예정 </a:t>
            </a:r>
            <a:r>
              <a:rPr lang="ko-KR" altLang="en-US" dirty="0" err="1" smtClean="0">
                <a:solidFill>
                  <a:prstClr val="white"/>
                </a:solidFill>
              </a:rPr>
              <a:t>발주일을</a:t>
            </a:r>
            <a:r>
              <a:rPr lang="ko-KR" altLang="en-US" dirty="0">
                <a:solidFill>
                  <a:prstClr val="white"/>
                </a:solidFill>
              </a:rPr>
              <a:t> </a:t>
            </a:r>
            <a:r>
              <a:rPr lang="ko-KR" altLang="en-US" dirty="0" smtClean="0">
                <a:solidFill>
                  <a:prstClr val="white"/>
                </a:solidFill>
              </a:rPr>
              <a:t>가져옴</a:t>
            </a:r>
            <a:endParaRPr lang="en-US" altLang="ko-KR" dirty="0">
              <a:solidFill>
                <a:prstClr val="white"/>
              </a:solidFill>
            </a:endParaRPr>
          </a:p>
        </p:txBody>
      </p:sp>
      <p:sp>
        <p:nvSpPr>
          <p:cNvPr id="18" name="사각형: 둥근 모서리 82">
            <a:extLst>
              <a:ext uri="{FF2B5EF4-FFF2-40B4-BE49-F238E27FC236}">
                <a16:creationId xmlns:a16="http://schemas.microsoft.com/office/drawing/2014/main" xmlns="" id="{4DAE49B4-8592-456C-8F94-6AD9E3541A65}"/>
              </a:ext>
            </a:extLst>
          </p:cNvPr>
          <p:cNvSpPr/>
          <p:nvPr/>
        </p:nvSpPr>
        <p:spPr>
          <a:xfrm>
            <a:off x="837505" y="605211"/>
            <a:ext cx="2908001" cy="483438"/>
          </a:xfrm>
          <a:prstGeom prst="roundRect">
            <a:avLst>
              <a:gd name="adj" fmla="val 50000"/>
            </a:avLst>
          </a:prstGeom>
          <a:solidFill>
            <a:srgbClr val="1986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>
              <a:defRPr/>
            </a:pPr>
            <a:r>
              <a:rPr lang="en-US" altLang="ko-KR" sz="1600" b="1" dirty="0">
                <a:solidFill>
                  <a:prstClr val="white"/>
                </a:solidFill>
              </a:rPr>
              <a:t> ERP</a:t>
            </a:r>
            <a:r>
              <a:rPr lang="ko-KR" altLang="en-US" sz="1600" b="1" dirty="0">
                <a:solidFill>
                  <a:prstClr val="white"/>
                </a:solidFill>
              </a:rPr>
              <a:t> 프로그램 소개</a:t>
            </a:r>
            <a:endParaRPr lang="en-US" altLang="ko-KR" sz="1600" b="1" dirty="0">
              <a:solidFill>
                <a:prstClr val="white"/>
              </a:solidFill>
            </a:endParaRPr>
          </a:p>
        </p:txBody>
      </p:sp>
      <p:sp>
        <p:nvSpPr>
          <p:cNvPr id="19" name="타원 18">
            <a:extLst>
              <a:ext uri="{FF2B5EF4-FFF2-40B4-BE49-F238E27FC236}">
                <a16:creationId xmlns:a16="http://schemas.microsoft.com/office/drawing/2014/main" xmlns="" id="{C0419543-DC10-434F-8F62-BAF1643C2084}"/>
              </a:ext>
            </a:extLst>
          </p:cNvPr>
          <p:cNvSpPr/>
          <p:nvPr/>
        </p:nvSpPr>
        <p:spPr>
          <a:xfrm>
            <a:off x="959575" y="646875"/>
            <a:ext cx="333288" cy="40011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accent1"/>
                </a:solidFill>
              </a:rPr>
              <a:t>3</a:t>
            </a:r>
            <a:endParaRPr lang="ko-KR" altLang="en-US" sz="2000" b="1" dirty="0">
              <a:solidFill>
                <a:schemeClr val="accent1"/>
              </a:solidFill>
            </a:endParaRPr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xmlns="" id="{3A8DE117-49CA-42F1-A633-E5A6C0B25678}"/>
              </a:ext>
            </a:extLst>
          </p:cNvPr>
          <p:cNvSpPr/>
          <p:nvPr/>
        </p:nvSpPr>
        <p:spPr>
          <a:xfrm>
            <a:off x="6781823" y="4726394"/>
            <a:ext cx="4269396" cy="1621064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dirty="0" smtClean="0">
                <a:solidFill>
                  <a:prstClr val="white"/>
                </a:solidFill>
              </a:rPr>
              <a:t>수량은 </a:t>
            </a:r>
            <a:r>
              <a:rPr lang="en-US" altLang="ko-KR" dirty="0" smtClean="0">
                <a:solidFill>
                  <a:prstClr val="white"/>
                </a:solidFill>
              </a:rPr>
              <a:t>BOM</a:t>
            </a:r>
            <a:r>
              <a:rPr lang="ko-KR" altLang="en-US" dirty="0" smtClean="0">
                <a:solidFill>
                  <a:prstClr val="white"/>
                </a:solidFill>
              </a:rPr>
              <a:t>에 등록 된 실제수량과 </a:t>
            </a:r>
            <a:r>
              <a:rPr lang="ko-KR" altLang="en-US" dirty="0" err="1" smtClean="0">
                <a:solidFill>
                  <a:prstClr val="white"/>
                </a:solidFill>
              </a:rPr>
              <a:t>주계획에서</a:t>
            </a:r>
            <a:r>
              <a:rPr lang="ko-KR" altLang="en-US" dirty="0" smtClean="0">
                <a:solidFill>
                  <a:prstClr val="white"/>
                </a:solidFill>
              </a:rPr>
              <a:t> 설정한 계획 수량의 합계 값이 출력</a:t>
            </a:r>
            <a:endParaRPr lang="en-US" altLang="ko-KR" dirty="0">
              <a:solidFill>
                <a:prstClr val="white"/>
              </a:solidFill>
            </a:endParaRPr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xmlns="" id="{D84EA40D-495A-45BF-BE23-0F9D0E23823C}"/>
              </a:ext>
            </a:extLst>
          </p:cNvPr>
          <p:cNvSpPr/>
          <p:nvPr/>
        </p:nvSpPr>
        <p:spPr>
          <a:xfrm>
            <a:off x="6781823" y="1609502"/>
            <a:ext cx="4269396" cy="1174830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dirty="0" smtClean="0">
                <a:solidFill>
                  <a:prstClr val="white"/>
                </a:solidFill>
              </a:rPr>
              <a:t>소요량 전개는 상위 품목의 하위 부품에 대한 수요를 계산하는 과정을 의미</a:t>
            </a:r>
            <a:endParaRPr lang="en-US" altLang="ko-KR" dirty="0">
              <a:solidFill>
                <a:prstClr val="white"/>
              </a:solidFill>
            </a:endParaRPr>
          </a:p>
        </p:txBody>
      </p:sp>
      <p:pic>
        <p:nvPicPr>
          <p:cNvPr id="4098" name="Picture 2" descr="C:\Users\SHY-702-15\Desktop\Git\ERPProject\문서파일보관용\최종문서용\PPTCapture\소요량전개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2343" y="1609502"/>
            <a:ext cx="5563656" cy="49642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638735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:a16="http://schemas.microsoft.com/office/drawing/2014/main" xmlns="" id="{FC289580-F6A3-4A08-A82D-E4CB675EF739}"/>
              </a:ext>
            </a:extLst>
          </p:cNvPr>
          <p:cNvSpPr/>
          <p:nvPr/>
        </p:nvSpPr>
        <p:spPr>
          <a:xfrm>
            <a:off x="1394558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rgbClr val="57A7E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xmlns="" id="{6CC0F4B8-DF2A-4BDD-8CC2-413E22699607}"/>
              </a:ext>
            </a:extLst>
          </p:cNvPr>
          <p:cNvSpPr/>
          <p:nvPr/>
        </p:nvSpPr>
        <p:spPr>
          <a:xfrm>
            <a:off x="837505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위쪽 모서리 10">
            <a:extLst>
              <a:ext uri="{FF2B5EF4-FFF2-40B4-BE49-F238E27FC236}">
                <a16:creationId xmlns:a16="http://schemas.microsoft.com/office/drawing/2014/main" xmlns="" id="{269DC61A-0A83-4026-BC8E-E8562FBBA64D}"/>
              </a:ext>
            </a:extLst>
          </p:cNvPr>
          <p:cNvSpPr/>
          <p:nvPr/>
        </p:nvSpPr>
        <p:spPr>
          <a:xfrm>
            <a:off x="329955" y="520794"/>
            <a:ext cx="11532091" cy="6337206"/>
          </a:xfrm>
          <a:prstGeom prst="round2SameRect">
            <a:avLst>
              <a:gd name="adj1" fmla="val 2098"/>
              <a:gd name="adj2" fmla="val 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" name="사각형: 둥근 한쪽 모서리 7">
            <a:extLst>
              <a:ext uri="{FF2B5EF4-FFF2-40B4-BE49-F238E27FC236}">
                <a16:creationId xmlns:a16="http://schemas.microsoft.com/office/drawing/2014/main" xmlns="" id="{5BE47643-A6A4-4BA3-B2E3-D59C5300AEB4}"/>
              </a:ext>
            </a:extLst>
          </p:cNvPr>
          <p:cNvSpPr/>
          <p:nvPr/>
        </p:nvSpPr>
        <p:spPr>
          <a:xfrm>
            <a:off x="0" y="6738151"/>
            <a:ext cx="12192000" cy="136154"/>
          </a:xfrm>
          <a:prstGeom prst="round1Rect">
            <a:avLst>
              <a:gd name="adj" fmla="val 0"/>
            </a:avLst>
          </a:prstGeom>
          <a:solidFill>
            <a:srgbClr val="48A9F8"/>
          </a:solidFill>
          <a:ln>
            <a:noFill/>
          </a:ln>
          <a:effectLst>
            <a:outerShdw blurRad="215900" dist="101600" dir="16200000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xmlns="" id="{5BD2D7B8-628F-4C69-836F-844BB5E0C0B1}"/>
              </a:ext>
            </a:extLst>
          </p:cNvPr>
          <p:cNvSpPr txBox="1"/>
          <p:nvPr/>
        </p:nvSpPr>
        <p:spPr>
          <a:xfrm>
            <a:off x="4502149" y="1040007"/>
            <a:ext cx="3187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/>
              <a:t>주요기능 </a:t>
            </a:r>
            <a:r>
              <a:rPr lang="en-US" altLang="ko-KR" b="1" dirty="0"/>
              <a:t>- </a:t>
            </a:r>
            <a:r>
              <a:rPr lang="ko-KR" altLang="en-US" b="1" dirty="0" smtClean="0"/>
              <a:t>생산계획등</a:t>
            </a:r>
            <a:r>
              <a:rPr lang="ko-KR" altLang="en-US" b="1" dirty="0"/>
              <a:t>록</a:t>
            </a:r>
            <a:endParaRPr lang="en-US" altLang="ko-KR" b="1" dirty="0"/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xmlns="" id="{C2E66CFB-BCFD-4DAA-9C1E-89C2639BA67B}"/>
              </a:ext>
            </a:extLst>
          </p:cNvPr>
          <p:cNvSpPr/>
          <p:nvPr/>
        </p:nvSpPr>
        <p:spPr>
          <a:xfrm>
            <a:off x="6781823" y="3056383"/>
            <a:ext cx="4269396" cy="1354890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재고확인버튼을 해당 품목의 일 생산 가능 최대수량 및 남은 자재의 최소수량을 확인가능</a:t>
            </a:r>
            <a:endParaRPr lang="en-US" altLang="ko-KR" dirty="0">
              <a:solidFill>
                <a:prstClr val="white"/>
              </a:solidFill>
            </a:endParaRPr>
          </a:p>
        </p:txBody>
      </p:sp>
      <p:sp>
        <p:nvSpPr>
          <p:cNvPr id="18" name="사각형: 둥근 모서리 82">
            <a:extLst>
              <a:ext uri="{FF2B5EF4-FFF2-40B4-BE49-F238E27FC236}">
                <a16:creationId xmlns:a16="http://schemas.microsoft.com/office/drawing/2014/main" xmlns="" id="{4DAE49B4-8592-456C-8F94-6AD9E3541A65}"/>
              </a:ext>
            </a:extLst>
          </p:cNvPr>
          <p:cNvSpPr/>
          <p:nvPr/>
        </p:nvSpPr>
        <p:spPr>
          <a:xfrm>
            <a:off x="837505" y="605211"/>
            <a:ext cx="2908001" cy="483438"/>
          </a:xfrm>
          <a:prstGeom prst="roundRect">
            <a:avLst>
              <a:gd name="adj" fmla="val 50000"/>
            </a:avLst>
          </a:prstGeom>
          <a:solidFill>
            <a:srgbClr val="1986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>
              <a:defRPr/>
            </a:pPr>
            <a:r>
              <a:rPr lang="en-US" altLang="ko-KR" sz="1600" b="1" dirty="0">
                <a:solidFill>
                  <a:prstClr val="white"/>
                </a:solidFill>
              </a:rPr>
              <a:t> ERP</a:t>
            </a:r>
            <a:r>
              <a:rPr lang="ko-KR" altLang="en-US" sz="1600" b="1" dirty="0">
                <a:solidFill>
                  <a:prstClr val="white"/>
                </a:solidFill>
              </a:rPr>
              <a:t> 프로그램 소개</a:t>
            </a:r>
            <a:endParaRPr lang="en-US" altLang="ko-KR" sz="1600" b="1" dirty="0">
              <a:solidFill>
                <a:prstClr val="white"/>
              </a:solidFill>
            </a:endParaRPr>
          </a:p>
        </p:txBody>
      </p:sp>
      <p:sp>
        <p:nvSpPr>
          <p:cNvPr id="19" name="타원 18">
            <a:extLst>
              <a:ext uri="{FF2B5EF4-FFF2-40B4-BE49-F238E27FC236}">
                <a16:creationId xmlns:a16="http://schemas.microsoft.com/office/drawing/2014/main" xmlns="" id="{C0419543-DC10-434F-8F62-BAF1643C2084}"/>
              </a:ext>
            </a:extLst>
          </p:cNvPr>
          <p:cNvSpPr/>
          <p:nvPr/>
        </p:nvSpPr>
        <p:spPr>
          <a:xfrm>
            <a:off x="959575" y="646875"/>
            <a:ext cx="333288" cy="40011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accent1"/>
                </a:solidFill>
              </a:rPr>
              <a:t>3</a:t>
            </a:r>
            <a:endParaRPr lang="ko-KR" altLang="en-US" sz="2000" b="1" dirty="0">
              <a:solidFill>
                <a:schemeClr val="accent1"/>
              </a:solidFill>
            </a:endParaRPr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xmlns="" id="{3A8DE117-49CA-42F1-A633-E5A6C0B25678}"/>
              </a:ext>
            </a:extLst>
          </p:cNvPr>
          <p:cNvSpPr/>
          <p:nvPr/>
        </p:nvSpPr>
        <p:spPr>
          <a:xfrm>
            <a:off x="6781823" y="4726394"/>
            <a:ext cx="4269396" cy="1621064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dirty="0" smtClean="0">
                <a:solidFill>
                  <a:prstClr val="white"/>
                </a:solidFill>
              </a:rPr>
              <a:t>일 생산 최대수량을 초과하지 않으면서 남은 자재의 최소수량을 넘지 않는 양의 수량만을 생산 수량으로 지정 가능</a:t>
            </a:r>
            <a:endParaRPr lang="en-US" altLang="ko-KR" dirty="0">
              <a:solidFill>
                <a:prstClr val="white"/>
              </a:solidFill>
            </a:endParaRPr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xmlns="" id="{D84EA40D-495A-45BF-BE23-0F9D0E23823C}"/>
              </a:ext>
            </a:extLst>
          </p:cNvPr>
          <p:cNvSpPr/>
          <p:nvPr/>
        </p:nvSpPr>
        <p:spPr>
          <a:xfrm>
            <a:off x="6781823" y="1609502"/>
            <a:ext cx="4269396" cy="1174830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dirty="0" smtClean="0">
                <a:solidFill>
                  <a:prstClr val="white"/>
                </a:solidFill>
              </a:rPr>
              <a:t>현재 등록된 완제품</a:t>
            </a:r>
            <a:r>
              <a:rPr lang="en-US" altLang="ko-KR" dirty="0" smtClean="0">
                <a:solidFill>
                  <a:prstClr val="white"/>
                </a:solidFill>
              </a:rPr>
              <a:t>, </a:t>
            </a:r>
            <a:r>
              <a:rPr lang="ko-KR" altLang="en-US" dirty="0" smtClean="0">
                <a:solidFill>
                  <a:prstClr val="white"/>
                </a:solidFill>
              </a:rPr>
              <a:t>반제품에 대해서 생산계획을 등록할 수 있는 기능</a:t>
            </a:r>
            <a:endParaRPr lang="en-US" altLang="ko-KR" dirty="0">
              <a:solidFill>
                <a:prstClr val="white"/>
              </a:solidFill>
            </a:endParaRPr>
          </a:p>
        </p:txBody>
      </p:sp>
      <p:pic>
        <p:nvPicPr>
          <p:cNvPr id="1026" name="Picture 2" descr="C:\Users\SHY-702-15\Desktop\Git\ERPProject\문서파일보관용\최종문서용\PPTCapture\생산계획등록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5300" y="1609502"/>
            <a:ext cx="5600699" cy="47379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525069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:a16="http://schemas.microsoft.com/office/drawing/2014/main" xmlns="" id="{FC289580-F6A3-4A08-A82D-E4CB675EF739}"/>
              </a:ext>
            </a:extLst>
          </p:cNvPr>
          <p:cNvSpPr/>
          <p:nvPr/>
        </p:nvSpPr>
        <p:spPr>
          <a:xfrm>
            <a:off x="1394558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rgbClr val="57A7E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xmlns="" id="{6CC0F4B8-DF2A-4BDD-8CC2-413E22699607}"/>
              </a:ext>
            </a:extLst>
          </p:cNvPr>
          <p:cNvSpPr/>
          <p:nvPr/>
        </p:nvSpPr>
        <p:spPr>
          <a:xfrm>
            <a:off x="837505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위쪽 모서리 10">
            <a:extLst>
              <a:ext uri="{FF2B5EF4-FFF2-40B4-BE49-F238E27FC236}">
                <a16:creationId xmlns:a16="http://schemas.microsoft.com/office/drawing/2014/main" xmlns="" id="{269DC61A-0A83-4026-BC8E-E8562FBBA64D}"/>
              </a:ext>
            </a:extLst>
          </p:cNvPr>
          <p:cNvSpPr/>
          <p:nvPr/>
        </p:nvSpPr>
        <p:spPr>
          <a:xfrm>
            <a:off x="329955" y="520794"/>
            <a:ext cx="11532091" cy="6337206"/>
          </a:xfrm>
          <a:prstGeom prst="round2SameRect">
            <a:avLst>
              <a:gd name="adj1" fmla="val 2098"/>
              <a:gd name="adj2" fmla="val 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" name="사각형: 둥근 한쪽 모서리 7">
            <a:extLst>
              <a:ext uri="{FF2B5EF4-FFF2-40B4-BE49-F238E27FC236}">
                <a16:creationId xmlns:a16="http://schemas.microsoft.com/office/drawing/2014/main" xmlns="" id="{5BE47643-A6A4-4BA3-B2E3-D59C5300AEB4}"/>
              </a:ext>
            </a:extLst>
          </p:cNvPr>
          <p:cNvSpPr/>
          <p:nvPr/>
        </p:nvSpPr>
        <p:spPr>
          <a:xfrm>
            <a:off x="0" y="6738151"/>
            <a:ext cx="12192000" cy="136154"/>
          </a:xfrm>
          <a:prstGeom prst="round1Rect">
            <a:avLst>
              <a:gd name="adj" fmla="val 0"/>
            </a:avLst>
          </a:prstGeom>
          <a:solidFill>
            <a:srgbClr val="48A9F8"/>
          </a:solidFill>
          <a:ln>
            <a:noFill/>
          </a:ln>
          <a:effectLst>
            <a:outerShdw blurRad="215900" dist="101600" dir="16200000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xmlns="" id="{5BD2D7B8-628F-4C69-836F-844BB5E0C0B1}"/>
              </a:ext>
            </a:extLst>
          </p:cNvPr>
          <p:cNvSpPr txBox="1"/>
          <p:nvPr/>
        </p:nvSpPr>
        <p:spPr>
          <a:xfrm>
            <a:off x="4502149" y="1040007"/>
            <a:ext cx="3187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/>
              <a:t>주요기능 </a:t>
            </a:r>
            <a:r>
              <a:rPr lang="en-US" altLang="ko-KR" b="1" dirty="0"/>
              <a:t>- </a:t>
            </a:r>
            <a:r>
              <a:rPr lang="ko-KR" altLang="en-US" b="1" dirty="0" smtClean="0"/>
              <a:t>작업지시등</a:t>
            </a:r>
            <a:r>
              <a:rPr lang="ko-KR" altLang="en-US" b="1" dirty="0"/>
              <a:t>록</a:t>
            </a:r>
            <a:endParaRPr lang="en-US" altLang="ko-KR" b="1" dirty="0"/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xmlns="" id="{C2E66CFB-BCFD-4DAA-9C1E-89C2639BA67B}"/>
              </a:ext>
            </a:extLst>
          </p:cNvPr>
          <p:cNvSpPr/>
          <p:nvPr/>
        </p:nvSpPr>
        <p:spPr>
          <a:xfrm>
            <a:off x="6781823" y="3144156"/>
            <a:ext cx="4269396" cy="1354890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dirty="0" smtClean="0">
                <a:solidFill>
                  <a:prstClr val="white"/>
                </a:solidFill>
              </a:rPr>
              <a:t>생산계획조회 버튼을 이용하여 계획기간을 입력</a:t>
            </a:r>
            <a:r>
              <a:rPr lang="en-US" altLang="ko-KR" dirty="0">
                <a:solidFill>
                  <a:prstClr val="white"/>
                </a:solidFill>
              </a:rPr>
              <a:t> </a:t>
            </a:r>
            <a:r>
              <a:rPr lang="ko-KR" altLang="en-US" dirty="0" smtClean="0">
                <a:solidFill>
                  <a:prstClr val="white"/>
                </a:solidFill>
              </a:rPr>
              <a:t>후 해당되는 생산계획명령을 조회 가능</a:t>
            </a:r>
            <a:endParaRPr lang="en-US" altLang="ko-KR" dirty="0">
              <a:solidFill>
                <a:prstClr val="white"/>
              </a:solidFill>
            </a:endParaRPr>
          </a:p>
        </p:txBody>
      </p:sp>
      <p:sp>
        <p:nvSpPr>
          <p:cNvPr id="18" name="사각형: 둥근 모서리 82">
            <a:extLst>
              <a:ext uri="{FF2B5EF4-FFF2-40B4-BE49-F238E27FC236}">
                <a16:creationId xmlns:a16="http://schemas.microsoft.com/office/drawing/2014/main" xmlns="" id="{4DAE49B4-8592-456C-8F94-6AD9E3541A65}"/>
              </a:ext>
            </a:extLst>
          </p:cNvPr>
          <p:cNvSpPr/>
          <p:nvPr/>
        </p:nvSpPr>
        <p:spPr>
          <a:xfrm>
            <a:off x="837505" y="605211"/>
            <a:ext cx="2908001" cy="483438"/>
          </a:xfrm>
          <a:prstGeom prst="roundRect">
            <a:avLst>
              <a:gd name="adj" fmla="val 50000"/>
            </a:avLst>
          </a:prstGeom>
          <a:solidFill>
            <a:srgbClr val="1986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>
              <a:defRPr/>
            </a:pPr>
            <a:r>
              <a:rPr lang="en-US" altLang="ko-KR" sz="1600" b="1" dirty="0">
                <a:solidFill>
                  <a:prstClr val="white"/>
                </a:solidFill>
              </a:rPr>
              <a:t> ERP</a:t>
            </a:r>
            <a:r>
              <a:rPr lang="ko-KR" altLang="en-US" sz="1600" b="1" dirty="0">
                <a:solidFill>
                  <a:prstClr val="white"/>
                </a:solidFill>
              </a:rPr>
              <a:t> 프로그램 소개</a:t>
            </a:r>
            <a:endParaRPr lang="en-US" altLang="ko-KR" sz="1600" b="1" dirty="0">
              <a:solidFill>
                <a:prstClr val="white"/>
              </a:solidFill>
            </a:endParaRPr>
          </a:p>
        </p:txBody>
      </p:sp>
      <p:sp>
        <p:nvSpPr>
          <p:cNvPr id="19" name="타원 18">
            <a:extLst>
              <a:ext uri="{FF2B5EF4-FFF2-40B4-BE49-F238E27FC236}">
                <a16:creationId xmlns:a16="http://schemas.microsoft.com/office/drawing/2014/main" xmlns="" id="{C0419543-DC10-434F-8F62-BAF1643C2084}"/>
              </a:ext>
            </a:extLst>
          </p:cNvPr>
          <p:cNvSpPr/>
          <p:nvPr/>
        </p:nvSpPr>
        <p:spPr>
          <a:xfrm>
            <a:off x="959575" y="646875"/>
            <a:ext cx="333288" cy="40011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accent1"/>
                </a:solidFill>
              </a:rPr>
              <a:t>3</a:t>
            </a:r>
            <a:endParaRPr lang="ko-KR" altLang="en-US" sz="2000" b="1" dirty="0">
              <a:solidFill>
                <a:schemeClr val="accent1"/>
              </a:solidFill>
            </a:endParaRPr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xmlns="" id="{3A8DE117-49CA-42F1-A633-E5A6C0B25678}"/>
              </a:ext>
            </a:extLst>
          </p:cNvPr>
          <p:cNvSpPr/>
          <p:nvPr/>
        </p:nvSpPr>
        <p:spPr>
          <a:xfrm>
            <a:off x="6781823" y="4726394"/>
            <a:ext cx="4269396" cy="1621064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dirty="0" smtClean="0">
                <a:solidFill>
                  <a:prstClr val="white"/>
                </a:solidFill>
              </a:rPr>
              <a:t>해당 지시의 생산설비 라인 및 작업 팀을 작성</a:t>
            </a:r>
            <a:r>
              <a:rPr lang="en-US" altLang="ko-KR" dirty="0" smtClean="0">
                <a:solidFill>
                  <a:prstClr val="white"/>
                </a:solidFill>
              </a:rPr>
              <a:t>, </a:t>
            </a:r>
            <a:r>
              <a:rPr lang="ko-KR" altLang="en-US" dirty="0" smtClean="0">
                <a:solidFill>
                  <a:prstClr val="white"/>
                </a:solidFill>
              </a:rPr>
              <a:t>저장하고 이미 내려진 작업지시를 수정</a:t>
            </a:r>
            <a:r>
              <a:rPr lang="en-US" altLang="ko-KR" dirty="0" smtClean="0">
                <a:solidFill>
                  <a:prstClr val="white"/>
                </a:solidFill>
              </a:rPr>
              <a:t>, </a:t>
            </a:r>
            <a:r>
              <a:rPr lang="ko-KR" altLang="en-US" dirty="0" smtClean="0">
                <a:solidFill>
                  <a:prstClr val="white"/>
                </a:solidFill>
              </a:rPr>
              <a:t>삭제 가능</a:t>
            </a:r>
            <a:endParaRPr lang="en-US" altLang="ko-KR" dirty="0">
              <a:solidFill>
                <a:prstClr val="white"/>
              </a:solidFill>
            </a:endParaRPr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xmlns="" id="{D84EA40D-495A-45BF-BE23-0F9D0E23823C}"/>
              </a:ext>
            </a:extLst>
          </p:cNvPr>
          <p:cNvSpPr/>
          <p:nvPr/>
        </p:nvSpPr>
        <p:spPr>
          <a:xfrm>
            <a:off x="6781823" y="1609502"/>
            <a:ext cx="4269396" cy="1174830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dirty="0" smtClean="0">
                <a:solidFill>
                  <a:prstClr val="white"/>
                </a:solidFill>
              </a:rPr>
              <a:t>작업지시등록은 현재 등록된 생산계획을 조회하여 작업을 지시 가능</a:t>
            </a:r>
            <a:endParaRPr lang="en-US" altLang="ko-KR" dirty="0">
              <a:solidFill>
                <a:prstClr val="white"/>
              </a:solidFill>
            </a:endParaRPr>
          </a:p>
        </p:txBody>
      </p:sp>
      <p:pic>
        <p:nvPicPr>
          <p:cNvPr id="2050" name="Picture 2" descr="C:\Users\SHY-702-15\Desktop\Git\ERPProject\문서파일보관용\최종문서용\PPTCapture\작업지시등록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9833" y="1609503"/>
            <a:ext cx="5576167" cy="47379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209092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:a16="http://schemas.microsoft.com/office/drawing/2014/main" xmlns="" id="{FC289580-F6A3-4A08-A82D-E4CB675EF739}"/>
              </a:ext>
            </a:extLst>
          </p:cNvPr>
          <p:cNvSpPr/>
          <p:nvPr/>
        </p:nvSpPr>
        <p:spPr>
          <a:xfrm>
            <a:off x="1394558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rgbClr val="57A7E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xmlns="" id="{6CC0F4B8-DF2A-4BDD-8CC2-413E22699607}"/>
              </a:ext>
            </a:extLst>
          </p:cNvPr>
          <p:cNvSpPr/>
          <p:nvPr/>
        </p:nvSpPr>
        <p:spPr>
          <a:xfrm>
            <a:off x="837505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위쪽 모서리 10">
            <a:extLst>
              <a:ext uri="{FF2B5EF4-FFF2-40B4-BE49-F238E27FC236}">
                <a16:creationId xmlns:a16="http://schemas.microsoft.com/office/drawing/2014/main" xmlns="" id="{269DC61A-0A83-4026-BC8E-E8562FBBA64D}"/>
              </a:ext>
            </a:extLst>
          </p:cNvPr>
          <p:cNvSpPr/>
          <p:nvPr/>
        </p:nvSpPr>
        <p:spPr>
          <a:xfrm>
            <a:off x="329955" y="520794"/>
            <a:ext cx="11532091" cy="6337206"/>
          </a:xfrm>
          <a:prstGeom prst="round2SameRect">
            <a:avLst>
              <a:gd name="adj1" fmla="val 2098"/>
              <a:gd name="adj2" fmla="val 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" name="사각형: 둥근 한쪽 모서리 7">
            <a:extLst>
              <a:ext uri="{FF2B5EF4-FFF2-40B4-BE49-F238E27FC236}">
                <a16:creationId xmlns:a16="http://schemas.microsoft.com/office/drawing/2014/main" xmlns="" id="{5BE47643-A6A4-4BA3-B2E3-D59C5300AEB4}"/>
              </a:ext>
            </a:extLst>
          </p:cNvPr>
          <p:cNvSpPr/>
          <p:nvPr/>
        </p:nvSpPr>
        <p:spPr>
          <a:xfrm>
            <a:off x="0" y="6738151"/>
            <a:ext cx="12192000" cy="136154"/>
          </a:xfrm>
          <a:prstGeom prst="round1Rect">
            <a:avLst>
              <a:gd name="adj" fmla="val 0"/>
            </a:avLst>
          </a:prstGeom>
          <a:solidFill>
            <a:srgbClr val="48A9F8"/>
          </a:solidFill>
          <a:ln>
            <a:noFill/>
          </a:ln>
          <a:effectLst>
            <a:outerShdw blurRad="215900" dist="101600" dir="16200000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xmlns="" id="{5BD2D7B8-628F-4C69-836F-844BB5E0C0B1}"/>
              </a:ext>
            </a:extLst>
          </p:cNvPr>
          <p:cNvSpPr txBox="1"/>
          <p:nvPr/>
        </p:nvSpPr>
        <p:spPr>
          <a:xfrm>
            <a:off x="4502149" y="1040007"/>
            <a:ext cx="3187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/>
              <a:t>주요기능 </a:t>
            </a:r>
            <a:r>
              <a:rPr lang="en-US" altLang="ko-KR" b="1" dirty="0" smtClean="0"/>
              <a:t>– BOM</a:t>
            </a:r>
            <a:r>
              <a:rPr lang="ko-KR" altLang="en-US" b="1" dirty="0" smtClean="0"/>
              <a:t>프로세스</a:t>
            </a:r>
            <a:endParaRPr lang="en-US" altLang="ko-KR" b="1" dirty="0"/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xmlns="" id="{C2E66CFB-BCFD-4DAA-9C1E-89C2639BA67B}"/>
              </a:ext>
            </a:extLst>
          </p:cNvPr>
          <p:cNvSpPr/>
          <p:nvPr/>
        </p:nvSpPr>
        <p:spPr>
          <a:xfrm>
            <a:off x="6781823" y="3216112"/>
            <a:ext cx="4269396" cy="1524739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en-US" altLang="ko-KR" dirty="0" smtClean="0">
                <a:solidFill>
                  <a:prstClr val="white"/>
                </a:solidFill>
              </a:rPr>
              <a:t>BOM</a:t>
            </a:r>
            <a:r>
              <a:rPr lang="ko-KR" altLang="en-US" dirty="0" err="1" smtClean="0">
                <a:solidFill>
                  <a:prstClr val="white"/>
                </a:solidFill>
              </a:rPr>
              <a:t>정전개는</a:t>
            </a:r>
            <a:r>
              <a:rPr lang="ko-KR" altLang="en-US" dirty="0" smtClean="0">
                <a:solidFill>
                  <a:prstClr val="white"/>
                </a:solidFill>
              </a:rPr>
              <a:t> </a:t>
            </a:r>
            <a:r>
              <a:rPr lang="ko-KR" altLang="en-US" dirty="0" err="1" smtClean="0">
                <a:solidFill>
                  <a:prstClr val="white"/>
                </a:solidFill>
              </a:rPr>
              <a:t>모품목에</a:t>
            </a:r>
            <a:r>
              <a:rPr lang="ko-KR" altLang="en-US" dirty="0" smtClean="0">
                <a:solidFill>
                  <a:prstClr val="white"/>
                </a:solidFill>
              </a:rPr>
              <a:t> 대한 </a:t>
            </a:r>
            <a:r>
              <a:rPr lang="ko-KR" altLang="en-US" dirty="0" err="1" smtClean="0">
                <a:solidFill>
                  <a:prstClr val="white"/>
                </a:solidFill>
              </a:rPr>
              <a:t>자품목의</a:t>
            </a:r>
            <a:r>
              <a:rPr lang="ko-KR" altLang="en-US" dirty="0" smtClean="0">
                <a:solidFill>
                  <a:prstClr val="white"/>
                </a:solidFill>
              </a:rPr>
              <a:t> 품목</a:t>
            </a:r>
            <a:r>
              <a:rPr lang="en-US" altLang="ko-KR" dirty="0" smtClean="0">
                <a:solidFill>
                  <a:prstClr val="white"/>
                </a:solidFill>
              </a:rPr>
              <a:t>Data</a:t>
            </a:r>
            <a:r>
              <a:rPr lang="ko-KR" altLang="en-US" dirty="0" smtClean="0">
                <a:solidFill>
                  <a:prstClr val="white"/>
                </a:solidFill>
              </a:rPr>
              <a:t>를 보여주며</a:t>
            </a:r>
            <a:r>
              <a:rPr lang="en-US" altLang="ko-KR" dirty="0" smtClean="0">
                <a:solidFill>
                  <a:prstClr val="white"/>
                </a:solidFill>
              </a:rPr>
              <a:t>, BOM</a:t>
            </a:r>
            <a:r>
              <a:rPr lang="ko-KR" altLang="en-US" dirty="0" err="1" smtClean="0">
                <a:solidFill>
                  <a:prstClr val="white"/>
                </a:solidFill>
              </a:rPr>
              <a:t>역전개는</a:t>
            </a:r>
            <a:r>
              <a:rPr lang="ko-KR" altLang="en-US" dirty="0" smtClean="0">
                <a:solidFill>
                  <a:prstClr val="white"/>
                </a:solidFill>
              </a:rPr>
              <a:t> </a:t>
            </a:r>
            <a:r>
              <a:rPr lang="ko-KR" altLang="en-US" dirty="0" err="1" smtClean="0">
                <a:solidFill>
                  <a:prstClr val="white"/>
                </a:solidFill>
              </a:rPr>
              <a:t>자품목에</a:t>
            </a:r>
            <a:r>
              <a:rPr lang="ko-KR" altLang="en-US" dirty="0" smtClean="0">
                <a:solidFill>
                  <a:prstClr val="white"/>
                </a:solidFill>
              </a:rPr>
              <a:t> 대한 </a:t>
            </a:r>
            <a:r>
              <a:rPr lang="ko-KR" altLang="en-US" dirty="0" err="1" smtClean="0">
                <a:solidFill>
                  <a:prstClr val="white"/>
                </a:solidFill>
              </a:rPr>
              <a:t>모품목의</a:t>
            </a:r>
            <a:r>
              <a:rPr lang="ko-KR" altLang="en-US" dirty="0" smtClean="0">
                <a:solidFill>
                  <a:prstClr val="white"/>
                </a:solidFill>
              </a:rPr>
              <a:t> 품목</a:t>
            </a:r>
            <a:r>
              <a:rPr lang="en-US" altLang="ko-KR" dirty="0" smtClean="0">
                <a:solidFill>
                  <a:prstClr val="white"/>
                </a:solidFill>
              </a:rPr>
              <a:t>Data</a:t>
            </a:r>
            <a:r>
              <a:rPr lang="ko-KR" altLang="en-US" dirty="0" smtClean="0">
                <a:solidFill>
                  <a:prstClr val="white"/>
                </a:solidFill>
              </a:rPr>
              <a:t>를 확인</a:t>
            </a:r>
            <a:endParaRPr lang="en-US" altLang="ko-KR" dirty="0">
              <a:solidFill>
                <a:prstClr val="white"/>
              </a:solidFill>
            </a:endParaRPr>
          </a:p>
        </p:txBody>
      </p:sp>
      <p:sp>
        <p:nvSpPr>
          <p:cNvPr id="18" name="사각형: 둥근 모서리 82">
            <a:extLst>
              <a:ext uri="{FF2B5EF4-FFF2-40B4-BE49-F238E27FC236}">
                <a16:creationId xmlns:a16="http://schemas.microsoft.com/office/drawing/2014/main" xmlns="" id="{4DAE49B4-8592-456C-8F94-6AD9E3541A65}"/>
              </a:ext>
            </a:extLst>
          </p:cNvPr>
          <p:cNvSpPr/>
          <p:nvPr/>
        </p:nvSpPr>
        <p:spPr>
          <a:xfrm>
            <a:off x="837505" y="605211"/>
            <a:ext cx="2908001" cy="483438"/>
          </a:xfrm>
          <a:prstGeom prst="roundRect">
            <a:avLst>
              <a:gd name="adj" fmla="val 50000"/>
            </a:avLst>
          </a:prstGeom>
          <a:solidFill>
            <a:srgbClr val="1986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>
              <a:defRPr/>
            </a:pPr>
            <a:r>
              <a:rPr lang="en-US" altLang="ko-KR" sz="1600" b="1" dirty="0">
                <a:solidFill>
                  <a:prstClr val="white"/>
                </a:solidFill>
              </a:rPr>
              <a:t> ERP</a:t>
            </a:r>
            <a:r>
              <a:rPr lang="ko-KR" altLang="en-US" sz="1600" b="1" dirty="0">
                <a:solidFill>
                  <a:prstClr val="white"/>
                </a:solidFill>
              </a:rPr>
              <a:t> 프로그램 소개</a:t>
            </a:r>
            <a:endParaRPr lang="en-US" altLang="ko-KR" sz="1600" b="1" dirty="0">
              <a:solidFill>
                <a:prstClr val="white"/>
              </a:solidFill>
            </a:endParaRPr>
          </a:p>
        </p:txBody>
      </p:sp>
      <p:sp>
        <p:nvSpPr>
          <p:cNvPr id="19" name="타원 18">
            <a:extLst>
              <a:ext uri="{FF2B5EF4-FFF2-40B4-BE49-F238E27FC236}">
                <a16:creationId xmlns:a16="http://schemas.microsoft.com/office/drawing/2014/main" xmlns="" id="{C0419543-DC10-434F-8F62-BAF1643C2084}"/>
              </a:ext>
            </a:extLst>
          </p:cNvPr>
          <p:cNvSpPr/>
          <p:nvPr/>
        </p:nvSpPr>
        <p:spPr>
          <a:xfrm>
            <a:off x="959575" y="646875"/>
            <a:ext cx="333288" cy="40011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accent1"/>
                </a:solidFill>
              </a:rPr>
              <a:t>3</a:t>
            </a:r>
            <a:endParaRPr lang="ko-KR" altLang="en-US" sz="2000" b="1" dirty="0">
              <a:solidFill>
                <a:schemeClr val="accent1"/>
              </a:solidFill>
            </a:endParaRPr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xmlns="" id="{3A8DE117-49CA-42F1-A633-E5A6C0B25678}"/>
              </a:ext>
            </a:extLst>
          </p:cNvPr>
          <p:cNvSpPr/>
          <p:nvPr/>
        </p:nvSpPr>
        <p:spPr>
          <a:xfrm>
            <a:off x="6781823" y="5046134"/>
            <a:ext cx="4269396" cy="1301325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dirty="0" smtClean="0">
                <a:solidFill>
                  <a:prstClr val="white"/>
                </a:solidFill>
              </a:rPr>
              <a:t>정미수량과 </a:t>
            </a:r>
            <a:r>
              <a:rPr lang="en-US" altLang="ko-KR" dirty="0" smtClean="0">
                <a:solidFill>
                  <a:prstClr val="white"/>
                </a:solidFill>
              </a:rPr>
              <a:t>Loss</a:t>
            </a:r>
            <a:r>
              <a:rPr lang="ko-KR" altLang="en-US" dirty="0" smtClean="0">
                <a:solidFill>
                  <a:prstClr val="white"/>
                </a:solidFill>
              </a:rPr>
              <a:t>율을 이용하여 실제로 생산에 필요한 필요수량을 계산하게 됨</a:t>
            </a:r>
            <a:endParaRPr lang="en-US" altLang="ko-KR" dirty="0">
              <a:solidFill>
                <a:prstClr val="white"/>
              </a:solidFill>
            </a:endParaRPr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xmlns="" id="{D84EA40D-495A-45BF-BE23-0F9D0E23823C}"/>
              </a:ext>
            </a:extLst>
          </p:cNvPr>
          <p:cNvSpPr/>
          <p:nvPr/>
        </p:nvSpPr>
        <p:spPr>
          <a:xfrm>
            <a:off x="6781823" y="1609503"/>
            <a:ext cx="4269396" cy="1333723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en-US" altLang="ko-KR" dirty="0" smtClean="0">
                <a:solidFill>
                  <a:prstClr val="white"/>
                </a:solidFill>
              </a:rPr>
              <a:t>BOM(Bill of material)</a:t>
            </a:r>
            <a:r>
              <a:rPr lang="ko-KR" altLang="en-US" dirty="0" smtClean="0">
                <a:solidFill>
                  <a:prstClr val="white"/>
                </a:solidFill>
              </a:rPr>
              <a:t>은 모든 품목에 대해 상위 품목과 부품의 관계와 사용량</a:t>
            </a:r>
            <a:r>
              <a:rPr lang="en-US" altLang="ko-KR" dirty="0" smtClean="0">
                <a:solidFill>
                  <a:prstClr val="white"/>
                </a:solidFill>
              </a:rPr>
              <a:t>, </a:t>
            </a:r>
            <a:r>
              <a:rPr lang="ko-KR" altLang="en-US" dirty="0" smtClean="0">
                <a:solidFill>
                  <a:prstClr val="white"/>
                </a:solidFill>
              </a:rPr>
              <a:t>단위 등을 표시한 도표 등을 의미</a:t>
            </a:r>
            <a:endParaRPr lang="en-US" altLang="ko-KR" dirty="0">
              <a:solidFill>
                <a:prstClr val="white"/>
              </a:solidFill>
            </a:endParaRPr>
          </a:p>
        </p:txBody>
      </p:sp>
      <p:pic>
        <p:nvPicPr>
          <p:cNvPr id="3074" name="Picture 2" descr="C:\Users\SHY-702-15\Desktop\Git\ERPProject\문서파일보관용\최종문서용\PPTCapture\BOM등록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1356" y="1609502"/>
            <a:ext cx="5494643" cy="47379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155674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:a16="http://schemas.microsoft.com/office/drawing/2014/main" xmlns="" id="{FC289580-F6A3-4A08-A82D-E4CB675EF739}"/>
              </a:ext>
            </a:extLst>
          </p:cNvPr>
          <p:cNvSpPr/>
          <p:nvPr/>
        </p:nvSpPr>
        <p:spPr>
          <a:xfrm>
            <a:off x="1394558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chemeClr val="bg1">
              <a:alpha val="2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xmlns="" id="{6CC0F4B8-DF2A-4BDD-8CC2-413E22699607}"/>
              </a:ext>
            </a:extLst>
          </p:cNvPr>
          <p:cNvSpPr/>
          <p:nvPr/>
        </p:nvSpPr>
        <p:spPr>
          <a:xfrm>
            <a:off x="837505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xmlns="" id="{269DC61A-0A83-4026-BC8E-E8562FBBA64D}"/>
              </a:ext>
            </a:extLst>
          </p:cNvPr>
          <p:cNvSpPr/>
          <p:nvPr/>
        </p:nvSpPr>
        <p:spPr>
          <a:xfrm>
            <a:off x="342655" y="567473"/>
            <a:ext cx="11532091" cy="6090849"/>
          </a:xfrm>
          <a:prstGeom prst="roundRect">
            <a:avLst>
              <a:gd name="adj" fmla="val 3002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r>
              <a:rPr lang="en-US" altLang="ko-KR">
                <a:solidFill>
                  <a:prstClr val="white"/>
                </a:solidFill>
              </a:rPr>
              <a:t>`</a:t>
            </a:r>
            <a:endParaRPr lang="ko-KR" altLang="en-US" dirty="0">
              <a:solidFill>
                <a:prstClr val="white"/>
              </a:solidFill>
            </a:endParaRPr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xmlns="" id="{8B833947-C5BA-4A7A-B976-97EA893732F9}"/>
              </a:ext>
            </a:extLst>
          </p:cNvPr>
          <p:cNvGrpSpPr/>
          <p:nvPr/>
        </p:nvGrpSpPr>
        <p:grpSpPr>
          <a:xfrm>
            <a:off x="0" y="6098959"/>
            <a:ext cx="12192000" cy="759042"/>
            <a:chOff x="4477702" y="3210977"/>
            <a:chExt cx="3761505" cy="1386061"/>
          </a:xfrm>
          <a:effectLst>
            <a:outerShdw blurRad="254000" dist="38100" dir="16200000" rotWithShape="0">
              <a:prstClr val="black">
                <a:alpha val="23000"/>
              </a:prstClr>
            </a:outerShdw>
          </a:effectLst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xmlns="" id="{C938BC48-0BA9-4BD4-94E3-CE5D0929E7A5}"/>
                </a:ext>
              </a:extLst>
            </p:cNvPr>
            <p:cNvSpPr/>
            <p:nvPr/>
          </p:nvSpPr>
          <p:spPr>
            <a:xfrm>
              <a:off x="4477702" y="3697315"/>
              <a:ext cx="3761505" cy="899723"/>
            </a:xfrm>
            <a:prstGeom prst="rect">
              <a:avLst/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" name="사각형: 둥근 한쪽 모서리 7">
              <a:extLst>
                <a:ext uri="{FF2B5EF4-FFF2-40B4-BE49-F238E27FC236}">
                  <a16:creationId xmlns:a16="http://schemas.microsoft.com/office/drawing/2014/main" xmlns="" id="{5BE47643-A6A4-4BA3-B2E3-D59C5300AEB4}"/>
                </a:ext>
              </a:extLst>
            </p:cNvPr>
            <p:cNvSpPr/>
            <p:nvPr/>
          </p:nvSpPr>
          <p:spPr>
            <a:xfrm>
              <a:off x="4477702" y="3210977"/>
              <a:ext cx="1005198" cy="899723"/>
            </a:xfrm>
            <a:prstGeom prst="round1Rect">
              <a:avLst>
                <a:gd name="adj" fmla="val 50000"/>
              </a:avLst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27" name="Freeform 29">
            <a:extLst>
              <a:ext uri="{FF2B5EF4-FFF2-40B4-BE49-F238E27FC236}">
                <a16:creationId xmlns:a16="http://schemas.microsoft.com/office/drawing/2014/main" xmlns="" id="{16D70C24-C6C2-4E6C-9FD3-AE98FE63F866}"/>
              </a:ext>
            </a:extLst>
          </p:cNvPr>
          <p:cNvSpPr>
            <a:spLocks noEditPoints="1"/>
          </p:cNvSpPr>
          <p:nvPr/>
        </p:nvSpPr>
        <p:spPr bwMode="auto">
          <a:xfrm>
            <a:off x="490596" y="6328813"/>
            <a:ext cx="329955" cy="329509"/>
          </a:xfrm>
          <a:custGeom>
            <a:avLst/>
            <a:gdLst>
              <a:gd name="T0" fmla="*/ 1260 w 5938"/>
              <a:gd name="T1" fmla="*/ 1207 h 5931"/>
              <a:gd name="T2" fmla="*/ 1208 w 5938"/>
              <a:gd name="T3" fmla="*/ 1259 h 5931"/>
              <a:gd name="T4" fmla="*/ 1327 w 5938"/>
              <a:gd name="T5" fmla="*/ 1963 h 5931"/>
              <a:gd name="T6" fmla="*/ 1614 w 5938"/>
              <a:gd name="T7" fmla="*/ 1903 h 5931"/>
              <a:gd name="T8" fmla="*/ 1814 w 5938"/>
              <a:gd name="T9" fmla="*/ 1763 h 5931"/>
              <a:gd name="T10" fmla="*/ 1944 w 5938"/>
              <a:gd name="T11" fmla="*/ 1748 h 5931"/>
              <a:gd name="T12" fmla="*/ 2040 w 5938"/>
              <a:gd name="T13" fmla="*/ 1844 h 5931"/>
              <a:gd name="T14" fmla="*/ 2025 w 5938"/>
              <a:gd name="T15" fmla="*/ 1975 h 5931"/>
              <a:gd name="T16" fmla="*/ 1783 w 5938"/>
              <a:gd name="T17" fmla="*/ 2163 h 5931"/>
              <a:gd name="T18" fmla="*/ 1430 w 5938"/>
              <a:gd name="T19" fmla="*/ 2264 h 5931"/>
              <a:gd name="T20" fmla="*/ 1141 w 5938"/>
              <a:gd name="T21" fmla="*/ 2251 h 5931"/>
              <a:gd name="T22" fmla="*/ 1128 w 5938"/>
              <a:gd name="T23" fmla="*/ 3090 h 5931"/>
              <a:gd name="T24" fmla="*/ 3547 w 5938"/>
              <a:gd name="T25" fmla="*/ 5529 h 5931"/>
              <a:gd name="T26" fmla="*/ 3767 w 5938"/>
              <a:gd name="T27" fmla="*/ 5621 h 5931"/>
              <a:gd name="T28" fmla="*/ 4007 w 5938"/>
              <a:gd name="T29" fmla="*/ 5588 h 5931"/>
              <a:gd name="T30" fmla="*/ 5494 w 5938"/>
              <a:gd name="T31" fmla="*/ 4152 h 5931"/>
              <a:gd name="T32" fmla="*/ 5614 w 5938"/>
              <a:gd name="T33" fmla="*/ 3945 h 5931"/>
              <a:gd name="T34" fmla="*/ 5614 w 5938"/>
              <a:gd name="T35" fmla="*/ 3703 h 5931"/>
              <a:gd name="T36" fmla="*/ 5494 w 5938"/>
              <a:gd name="T37" fmla="*/ 3496 h 5931"/>
              <a:gd name="T38" fmla="*/ 3056 w 5938"/>
              <a:gd name="T39" fmla="*/ 1111 h 5931"/>
              <a:gd name="T40" fmla="*/ 1038 w 5938"/>
              <a:gd name="T41" fmla="*/ 4 h 5931"/>
              <a:gd name="T42" fmla="*/ 1424 w 5938"/>
              <a:gd name="T43" fmla="*/ 101 h 5931"/>
              <a:gd name="T44" fmla="*/ 1787 w 5938"/>
              <a:gd name="T45" fmla="*/ 327 h 5931"/>
              <a:gd name="T46" fmla="*/ 1913 w 5938"/>
              <a:gd name="T47" fmla="*/ 495 h 5931"/>
              <a:gd name="T48" fmla="*/ 1870 w 5938"/>
              <a:gd name="T49" fmla="*/ 621 h 5931"/>
              <a:gd name="T50" fmla="*/ 1744 w 5938"/>
              <a:gd name="T51" fmla="*/ 664 h 5931"/>
              <a:gd name="T52" fmla="*/ 1581 w 5938"/>
              <a:gd name="T53" fmla="*/ 556 h 5931"/>
              <a:gd name="T54" fmla="*/ 1278 w 5938"/>
              <a:gd name="T55" fmla="*/ 372 h 5931"/>
              <a:gd name="T56" fmla="*/ 962 w 5938"/>
              <a:gd name="T57" fmla="*/ 305 h 5931"/>
              <a:gd name="T58" fmla="*/ 668 w 5938"/>
              <a:gd name="T59" fmla="*/ 359 h 5931"/>
              <a:gd name="T60" fmla="*/ 441 w 5938"/>
              <a:gd name="T61" fmla="*/ 534 h 5931"/>
              <a:gd name="T62" fmla="*/ 325 w 5938"/>
              <a:gd name="T63" fmla="*/ 790 h 5931"/>
              <a:gd name="T64" fmla="*/ 329 w 5938"/>
              <a:gd name="T65" fmla="*/ 1115 h 5931"/>
              <a:gd name="T66" fmla="*/ 489 w 5938"/>
              <a:gd name="T67" fmla="*/ 1481 h 5931"/>
              <a:gd name="T68" fmla="*/ 780 w 5938"/>
              <a:gd name="T69" fmla="*/ 1775 h 5931"/>
              <a:gd name="T70" fmla="*/ 930 w 5938"/>
              <a:gd name="T71" fmla="*/ 1122 h 5931"/>
              <a:gd name="T72" fmla="*/ 1076 w 5938"/>
              <a:gd name="T73" fmla="*/ 951 h 5931"/>
              <a:gd name="T74" fmla="*/ 2908 w 5938"/>
              <a:gd name="T75" fmla="*/ 789 h 5931"/>
              <a:gd name="T76" fmla="*/ 3164 w 5938"/>
              <a:gd name="T77" fmla="*/ 823 h 5931"/>
              <a:gd name="T78" fmla="*/ 3406 w 5938"/>
              <a:gd name="T79" fmla="*/ 976 h 5931"/>
              <a:gd name="T80" fmla="*/ 5861 w 5938"/>
              <a:gd name="T81" fmla="*/ 3490 h 5931"/>
              <a:gd name="T82" fmla="*/ 5938 w 5938"/>
              <a:gd name="T83" fmla="*/ 3826 h 5931"/>
              <a:gd name="T84" fmla="*/ 5863 w 5938"/>
              <a:gd name="T85" fmla="*/ 4160 h 5931"/>
              <a:gd name="T86" fmla="*/ 4377 w 5938"/>
              <a:gd name="T87" fmla="*/ 5705 h 5931"/>
              <a:gd name="T88" fmla="*/ 4087 w 5938"/>
              <a:gd name="T89" fmla="*/ 5887 h 5931"/>
              <a:gd name="T90" fmla="*/ 3744 w 5938"/>
              <a:gd name="T91" fmla="*/ 5925 h 5931"/>
              <a:gd name="T92" fmla="*/ 3422 w 5938"/>
              <a:gd name="T93" fmla="*/ 5814 h 5931"/>
              <a:gd name="T94" fmla="*/ 928 w 5938"/>
              <a:gd name="T95" fmla="*/ 3343 h 5931"/>
              <a:gd name="T96" fmla="*/ 800 w 5938"/>
              <a:gd name="T97" fmla="*/ 3059 h 5931"/>
              <a:gd name="T98" fmla="*/ 747 w 5938"/>
              <a:gd name="T99" fmla="*/ 2116 h 5931"/>
              <a:gd name="T100" fmla="*/ 406 w 5938"/>
              <a:gd name="T101" fmla="*/ 1864 h 5931"/>
              <a:gd name="T102" fmla="*/ 132 w 5938"/>
              <a:gd name="T103" fmla="*/ 1483 h 5931"/>
              <a:gd name="T104" fmla="*/ 7 w 5938"/>
              <a:gd name="T105" fmla="*/ 1052 h 5931"/>
              <a:gd name="T106" fmla="*/ 38 w 5938"/>
              <a:gd name="T107" fmla="*/ 662 h 5931"/>
              <a:gd name="T108" fmla="*/ 206 w 5938"/>
              <a:gd name="T109" fmla="*/ 336 h 5931"/>
              <a:gd name="T110" fmla="*/ 493 w 5938"/>
              <a:gd name="T111" fmla="*/ 103 h 5931"/>
              <a:gd name="T112" fmla="*/ 849 w 5938"/>
              <a:gd name="T113" fmla="*/ 4 h 59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5938" h="5931">
                <a:moveTo>
                  <a:pt x="2949" y="1095"/>
                </a:moveTo>
                <a:lnTo>
                  <a:pt x="2939" y="1095"/>
                </a:lnTo>
                <a:lnTo>
                  <a:pt x="2928" y="1097"/>
                </a:lnTo>
                <a:lnTo>
                  <a:pt x="1260" y="1207"/>
                </a:lnTo>
                <a:lnTo>
                  <a:pt x="1240" y="1212"/>
                </a:lnTo>
                <a:lnTo>
                  <a:pt x="1224" y="1223"/>
                </a:lnTo>
                <a:lnTo>
                  <a:pt x="1213" y="1240"/>
                </a:lnTo>
                <a:lnTo>
                  <a:pt x="1208" y="1259"/>
                </a:lnTo>
                <a:lnTo>
                  <a:pt x="1163" y="1945"/>
                </a:lnTo>
                <a:lnTo>
                  <a:pt x="1204" y="1952"/>
                </a:lnTo>
                <a:lnTo>
                  <a:pt x="1247" y="1957"/>
                </a:lnTo>
                <a:lnTo>
                  <a:pt x="1327" y="1963"/>
                </a:lnTo>
                <a:lnTo>
                  <a:pt x="1404" y="1959"/>
                </a:lnTo>
                <a:lnTo>
                  <a:pt x="1477" y="1948"/>
                </a:lnTo>
                <a:lnTo>
                  <a:pt x="1547" y="1930"/>
                </a:lnTo>
                <a:lnTo>
                  <a:pt x="1614" y="1903"/>
                </a:lnTo>
                <a:lnTo>
                  <a:pt x="1675" y="1871"/>
                </a:lnTo>
                <a:lnTo>
                  <a:pt x="1733" y="1831"/>
                </a:lnTo>
                <a:lnTo>
                  <a:pt x="1785" y="1784"/>
                </a:lnTo>
                <a:lnTo>
                  <a:pt x="1814" y="1763"/>
                </a:lnTo>
                <a:lnTo>
                  <a:pt x="1845" y="1748"/>
                </a:lnTo>
                <a:lnTo>
                  <a:pt x="1877" y="1741"/>
                </a:lnTo>
                <a:lnTo>
                  <a:pt x="1912" y="1741"/>
                </a:lnTo>
                <a:lnTo>
                  <a:pt x="1944" y="1748"/>
                </a:lnTo>
                <a:lnTo>
                  <a:pt x="1977" y="1763"/>
                </a:lnTo>
                <a:lnTo>
                  <a:pt x="2004" y="1784"/>
                </a:lnTo>
                <a:lnTo>
                  <a:pt x="2025" y="1813"/>
                </a:lnTo>
                <a:lnTo>
                  <a:pt x="2040" y="1844"/>
                </a:lnTo>
                <a:lnTo>
                  <a:pt x="2049" y="1876"/>
                </a:lnTo>
                <a:lnTo>
                  <a:pt x="2049" y="1910"/>
                </a:lnTo>
                <a:lnTo>
                  <a:pt x="2040" y="1943"/>
                </a:lnTo>
                <a:lnTo>
                  <a:pt x="2025" y="1975"/>
                </a:lnTo>
                <a:lnTo>
                  <a:pt x="2004" y="2002"/>
                </a:lnTo>
                <a:lnTo>
                  <a:pt x="1935" y="2064"/>
                </a:lnTo>
                <a:lnTo>
                  <a:pt x="1863" y="2118"/>
                </a:lnTo>
                <a:lnTo>
                  <a:pt x="1783" y="2163"/>
                </a:lnTo>
                <a:lnTo>
                  <a:pt x="1700" y="2201"/>
                </a:lnTo>
                <a:lnTo>
                  <a:pt x="1614" y="2230"/>
                </a:lnTo>
                <a:lnTo>
                  <a:pt x="1524" y="2251"/>
                </a:lnTo>
                <a:lnTo>
                  <a:pt x="1430" y="2264"/>
                </a:lnTo>
                <a:lnTo>
                  <a:pt x="1332" y="2269"/>
                </a:lnTo>
                <a:lnTo>
                  <a:pt x="1276" y="2268"/>
                </a:lnTo>
                <a:lnTo>
                  <a:pt x="1219" y="2262"/>
                </a:lnTo>
                <a:lnTo>
                  <a:pt x="1141" y="2251"/>
                </a:lnTo>
                <a:lnTo>
                  <a:pt x="1098" y="2922"/>
                </a:lnTo>
                <a:lnTo>
                  <a:pt x="1098" y="2980"/>
                </a:lnTo>
                <a:lnTo>
                  <a:pt x="1108" y="3038"/>
                </a:lnTo>
                <a:lnTo>
                  <a:pt x="1128" y="3090"/>
                </a:lnTo>
                <a:lnTo>
                  <a:pt x="1157" y="3141"/>
                </a:lnTo>
                <a:lnTo>
                  <a:pt x="1195" y="3184"/>
                </a:lnTo>
                <a:lnTo>
                  <a:pt x="3502" y="5489"/>
                </a:lnTo>
                <a:lnTo>
                  <a:pt x="3547" y="5529"/>
                </a:lnTo>
                <a:lnTo>
                  <a:pt x="3597" y="5563"/>
                </a:lnTo>
                <a:lnTo>
                  <a:pt x="3652" y="5588"/>
                </a:lnTo>
                <a:lnTo>
                  <a:pt x="3708" y="5608"/>
                </a:lnTo>
                <a:lnTo>
                  <a:pt x="3767" y="5621"/>
                </a:lnTo>
                <a:lnTo>
                  <a:pt x="3828" y="5624"/>
                </a:lnTo>
                <a:lnTo>
                  <a:pt x="3890" y="5621"/>
                </a:lnTo>
                <a:lnTo>
                  <a:pt x="3949" y="5608"/>
                </a:lnTo>
                <a:lnTo>
                  <a:pt x="4007" y="5588"/>
                </a:lnTo>
                <a:lnTo>
                  <a:pt x="4061" y="5563"/>
                </a:lnTo>
                <a:lnTo>
                  <a:pt x="4112" y="5529"/>
                </a:lnTo>
                <a:lnTo>
                  <a:pt x="4157" y="5489"/>
                </a:lnTo>
                <a:lnTo>
                  <a:pt x="5494" y="4152"/>
                </a:lnTo>
                <a:lnTo>
                  <a:pt x="5534" y="4105"/>
                </a:lnTo>
                <a:lnTo>
                  <a:pt x="5568" y="4055"/>
                </a:lnTo>
                <a:lnTo>
                  <a:pt x="5595" y="4003"/>
                </a:lnTo>
                <a:lnTo>
                  <a:pt x="5614" y="3945"/>
                </a:lnTo>
                <a:lnTo>
                  <a:pt x="5626" y="3885"/>
                </a:lnTo>
                <a:lnTo>
                  <a:pt x="5630" y="3824"/>
                </a:lnTo>
                <a:lnTo>
                  <a:pt x="5626" y="3763"/>
                </a:lnTo>
                <a:lnTo>
                  <a:pt x="5614" y="3703"/>
                </a:lnTo>
                <a:lnTo>
                  <a:pt x="5595" y="3646"/>
                </a:lnTo>
                <a:lnTo>
                  <a:pt x="5568" y="3593"/>
                </a:lnTo>
                <a:lnTo>
                  <a:pt x="5534" y="3543"/>
                </a:lnTo>
                <a:lnTo>
                  <a:pt x="5494" y="3496"/>
                </a:lnTo>
                <a:lnTo>
                  <a:pt x="3189" y="1194"/>
                </a:lnTo>
                <a:lnTo>
                  <a:pt x="3150" y="1160"/>
                </a:lnTo>
                <a:lnTo>
                  <a:pt x="3105" y="1131"/>
                </a:lnTo>
                <a:lnTo>
                  <a:pt x="3056" y="1111"/>
                </a:lnTo>
                <a:lnTo>
                  <a:pt x="3004" y="1099"/>
                </a:lnTo>
                <a:lnTo>
                  <a:pt x="2949" y="1095"/>
                </a:lnTo>
                <a:close/>
                <a:moveTo>
                  <a:pt x="942" y="0"/>
                </a:moveTo>
                <a:lnTo>
                  <a:pt x="1038" y="4"/>
                </a:lnTo>
                <a:lnTo>
                  <a:pt x="1135" y="17"/>
                </a:lnTo>
                <a:lnTo>
                  <a:pt x="1233" y="36"/>
                </a:lnTo>
                <a:lnTo>
                  <a:pt x="1329" y="65"/>
                </a:lnTo>
                <a:lnTo>
                  <a:pt x="1424" y="101"/>
                </a:lnTo>
                <a:lnTo>
                  <a:pt x="1520" y="147"/>
                </a:lnTo>
                <a:lnTo>
                  <a:pt x="1612" y="199"/>
                </a:lnTo>
                <a:lnTo>
                  <a:pt x="1700" y="258"/>
                </a:lnTo>
                <a:lnTo>
                  <a:pt x="1787" y="327"/>
                </a:lnTo>
                <a:lnTo>
                  <a:pt x="1870" y="403"/>
                </a:lnTo>
                <a:lnTo>
                  <a:pt x="1892" y="430"/>
                </a:lnTo>
                <a:lnTo>
                  <a:pt x="1906" y="462"/>
                </a:lnTo>
                <a:lnTo>
                  <a:pt x="1913" y="495"/>
                </a:lnTo>
                <a:lnTo>
                  <a:pt x="1913" y="529"/>
                </a:lnTo>
                <a:lnTo>
                  <a:pt x="1906" y="561"/>
                </a:lnTo>
                <a:lnTo>
                  <a:pt x="1892" y="592"/>
                </a:lnTo>
                <a:lnTo>
                  <a:pt x="1870" y="621"/>
                </a:lnTo>
                <a:lnTo>
                  <a:pt x="1841" y="643"/>
                </a:lnTo>
                <a:lnTo>
                  <a:pt x="1811" y="657"/>
                </a:lnTo>
                <a:lnTo>
                  <a:pt x="1778" y="664"/>
                </a:lnTo>
                <a:lnTo>
                  <a:pt x="1744" y="664"/>
                </a:lnTo>
                <a:lnTo>
                  <a:pt x="1711" y="657"/>
                </a:lnTo>
                <a:lnTo>
                  <a:pt x="1679" y="643"/>
                </a:lnTo>
                <a:lnTo>
                  <a:pt x="1652" y="621"/>
                </a:lnTo>
                <a:lnTo>
                  <a:pt x="1581" y="556"/>
                </a:lnTo>
                <a:lnTo>
                  <a:pt x="1509" y="500"/>
                </a:lnTo>
                <a:lnTo>
                  <a:pt x="1435" y="450"/>
                </a:lnTo>
                <a:lnTo>
                  <a:pt x="1357" y="408"/>
                </a:lnTo>
                <a:lnTo>
                  <a:pt x="1278" y="372"/>
                </a:lnTo>
                <a:lnTo>
                  <a:pt x="1199" y="345"/>
                </a:lnTo>
                <a:lnTo>
                  <a:pt x="1119" y="323"/>
                </a:lnTo>
                <a:lnTo>
                  <a:pt x="1040" y="311"/>
                </a:lnTo>
                <a:lnTo>
                  <a:pt x="962" y="305"/>
                </a:lnTo>
                <a:lnTo>
                  <a:pt x="885" y="307"/>
                </a:lnTo>
                <a:lnTo>
                  <a:pt x="811" y="316"/>
                </a:lnTo>
                <a:lnTo>
                  <a:pt x="738" y="334"/>
                </a:lnTo>
                <a:lnTo>
                  <a:pt x="668" y="359"/>
                </a:lnTo>
                <a:lnTo>
                  <a:pt x="603" y="392"/>
                </a:lnTo>
                <a:lnTo>
                  <a:pt x="543" y="433"/>
                </a:lnTo>
                <a:lnTo>
                  <a:pt x="488" y="482"/>
                </a:lnTo>
                <a:lnTo>
                  <a:pt x="441" y="534"/>
                </a:lnTo>
                <a:lnTo>
                  <a:pt x="401" y="592"/>
                </a:lnTo>
                <a:lnTo>
                  <a:pt x="368" y="655"/>
                </a:lnTo>
                <a:lnTo>
                  <a:pt x="343" y="720"/>
                </a:lnTo>
                <a:lnTo>
                  <a:pt x="325" y="790"/>
                </a:lnTo>
                <a:lnTo>
                  <a:pt x="312" y="864"/>
                </a:lnTo>
                <a:lnTo>
                  <a:pt x="311" y="940"/>
                </a:lnTo>
                <a:lnTo>
                  <a:pt x="314" y="1019"/>
                </a:lnTo>
                <a:lnTo>
                  <a:pt x="329" y="1115"/>
                </a:lnTo>
                <a:lnTo>
                  <a:pt x="354" y="1211"/>
                </a:lnTo>
                <a:lnTo>
                  <a:pt x="390" y="1304"/>
                </a:lnTo>
                <a:lnTo>
                  <a:pt x="435" y="1395"/>
                </a:lnTo>
                <a:lnTo>
                  <a:pt x="489" y="1481"/>
                </a:lnTo>
                <a:lnTo>
                  <a:pt x="553" y="1566"/>
                </a:lnTo>
                <a:lnTo>
                  <a:pt x="625" y="1644"/>
                </a:lnTo>
                <a:lnTo>
                  <a:pt x="701" y="1714"/>
                </a:lnTo>
                <a:lnTo>
                  <a:pt x="780" y="1775"/>
                </a:lnTo>
                <a:lnTo>
                  <a:pt x="863" y="1827"/>
                </a:lnTo>
                <a:lnTo>
                  <a:pt x="903" y="1236"/>
                </a:lnTo>
                <a:lnTo>
                  <a:pt x="912" y="1176"/>
                </a:lnTo>
                <a:lnTo>
                  <a:pt x="930" y="1122"/>
                </a:lnTo>
                <a:lnTo>
                  <a:pt x="957" y="1070"/>
                </a:lnTo>
                <a:lnTo>
                  <a:pt x="989" y="1025"/>
                </a:lnTo>
                <a:lnTo>
                  <a:pt x="1031" y="983"/>
                </a:lnTo>
                <a:lnTo>
                  <a:pt x="1076" y="951"/>
                </a:lnTo>
                <a:lnTo>
                  <a:pt x="1128" y="924"/>
                </a:lnTo>
                <a:lnTo>
                  <a:pt x="1182" y="908"/>
                </a:lnTo>
                <a:lnTo>
                  <a:pt x="1242" y="899"/>
                </a:lnTo>
                <a:lnTo>
                  <a:pt x="2908" y="789"/>
                </a:lnTo>
                <a:lnTo>
                  <a:pt x="2949" y="787"/>
                </a:lnTo>
                <a:lnTo>
                  <a:pt x="3023" y="790"/>
                </a:lnTo>
                <a:lnTo>
                  <a:pt x="3094" y="803"/>
                </a:lnTo>
                <a:lnTo>
                  <a:pt x="3164" y="823"/>
                </a:lnTo>
                <a:lnTo>
                  <a:pt x="3229" y="850"/>
                </a:lnTo>
                <a:lnTo>
                  <a:pt x="3292" y="886"/>
                </a:lnTo>
                <a:lnTo>
                  <a:pt x="3352" y="927"/>
                </a:lnTo>
                <a:lnTo>
                  <a:pt x="3406" y="976"/>
                </a:lnTo>
                <a:lnTo>
                  <a:pt x="5711" y="3279"/>
                </a:lnTo>
                <a:lnTo>
                  <a:pt x="5769" y="3344"/>
                </a:lnTo>
                <a:lnTo>
                  <a:pt x="5819" y="3415"/>
                </a:lnTo>
                <a:lnTo>
                  <a:pt x="5861" y="3490"/>
                </a:lnTo>
                <a:lnTo>
                  <a:pt x="5895" y="3570"/>
                </a:lnTo>
                <a:lnTo>
                  <a:pt x="5919" y="3653"/>
                </a:lnTo>
                <a:lnTo>
                  <a:pt x="5933" y="3738"/>
                </a:lnTo>
                <a:lnTo>
                  <a:pt x="5938" y="3826"/>
                </a:lnTo>
                <a:lnTo>
                  <a:pt x="5935" y="3912"/>
                </a:lnTo>
                <a:lnTo>
                  <a:pt x="5920" y="3997"/>
                </a:lnTo>
                <a:lnTo>
                  <a:pt x="5895" y="4080"/>
                </a:lnTo>
                <a:lnTo>
                  <a:pt x="5863" y="4160"/>
                </a:lnTo>
                <a:lnTo>
                  <a:pt x="5821" y="4235"/>
                </a:lnTo>
                <a:lnTo>
                  <a:pt x="5772" y="4306"/>
                </a:lnTo>
                <a:lnTo>
                  <a:pt x="5713" y="4371"/>
                </a:lnTo>
                <a:lnTo>
                  <a:pt x="4377" y="5705"/>
                </a:lnTo>
                <a:lnTo>
                  <a:pt x="4312" y="5763"/>
                </a:lnTo>
                <a:lnTo>
                  <a:pt x="4242" y="5814"/>
                </a:lnTo>
                <a:lnTo>
                  <a:pt x="4166" y="5855"/>
                </a:lnTo>
                <a:lnTo>
                  <a:pt x="4087" y="5887"/>
                </a:lnTo>
                <a:lnTo>
                  <a:pt x="4004" y="5911"/>
                </a:lnTo>
                <a:lnTo>
                  <a:pt x="3919" y="5925"/>
                </a:lnTo>
                <a:lnTo>
                  <a:pt x="3832" y="5931"/>
                </a:lnTo>
                <a:lnTo>
                  <a:pt x="3744" y="5925"/>
                </a:lnTo>
                <a:lnTo>
                  <a:pt x="3659" y="5913"/>
                </a:lnTo>
                <a:lnTo>
                  <a:pt x="3576" y="5887"/>
                </a:lnTo>
                <a:lnTo>
                  <a:pt x="3496" y="5855"/>
                </a:lnTo>
                <a:lnTo>
                  <a:pt x="3422" y="5814"/>
                </a:lnTo>
                <a:lnTo>
                  <a:pt x="3352" y="5765"/>
                </a:lnTo>
                <a:lnTo>
                  <a:pt x="3285" y="5705"/>
                </a:lnTo>
                <a:lnTo>
                  <a:pt x="980" y="3402"/>
                </a:lnTo>
                <a:lnTo>
                  <a:pt x="928" y="3343"/>
                </a:lnTo>
                <a:lnTo>
                  <a:pt x="883" y="3278"/>
                </a:lnTo>
                <a:lnTo>
                  <a:pt x="847" y="3209"/>
                </a:lnTo>
                <a:lnTo>
                  <a:pt x="820" y="3135"/>
                </a:lnTo>
                <a:lnTo>
                  <a:pt x="800" y="3059"/>
                </a:lnTo>
                <a:lnTo>
                  <a:pt x="791" y="2982"/>
                </a:lnTo>
                <a:lnTo>
                  <a:pt x="793" y="2902"/>
                </a:lnTo>
                <a:lnTo>
                  <a:pt x="841" y="2161"/>
                </a:lnTo>
                <a:lnTo>
                  <a:pt x="747" y="2116"/>
                </a:lnTo>
                <a:lnTo>
                  <a:pt x="657" y="2064"/>
                </a:lnTo>
                <a:lnTo>
                  <a:pt x="569" y="2004"/>
                </a:lnTo>
                <a:lnTo>
                  <a:pt x="486" y="1938"/>
                </a:lnTo>
                <a:lnTo>
                  <a:pt x="406" y="1864"/>
                </a:lnTo>
                <a:lnTo>
                  <a:pt x="325" y="1775"/>
                </a:lnTo>
                <a:lnTo>
                  <a:pt x="251" y="1681"/>
                </a:lnTo>
                <a:lnTo>
                  <a:pt x="188" y="1584"/>
                </a:lnTo>
                <a:lnTo>
                  <a:pt x="132" y="1483"/>
                </a:lnTo>
                <a:lnTo>
                  <a:pt x="87" y="1378"/>
                </a:lnTo>
                <a:lnTo>
                  <a:pt x="49" y="1272"/>
                </a:lnTo>
                <a:lnTo>
                  <a:pt x="24" y="1162"/>
                </a:lnTo>
                <a:lnTo>
                  <a:pt x="7" y="1052"/>
                </a:lnTo>
                <a:lnTo>
                  <a:pt x="0" y="949"/>
                </a:lnTo>
                <a:lnTo>
                  <a:pt x="4" y="852"/>
                </a:lnTo>
                <a:lnTo>
                  <a:pt x="16" y="754"/>
                </a:lnTo>
                <a:lnTo>
                  <a:pt x="38" y="662"/>
                </a:lnTo>
                <a:lnTo>
                  <a:pt x="67" y="574"/>
                </a:lnTo>
                <a:lnTo>
                  <a:pt x="105" y="489"/>
                </a:lnTo>
                <a:lnTo>
                  <a:pt x="152" y="410"/>
                </a:lnTo>
                <a:lnTo>
                  <a:pt x="206" y="336"/>
                </a:lnTo>
                <a:lnTo>
                  <a:pt x="267" y="266"/>
                </a:lnTo>
                <a:lnTo>
                  <a:pt x="338" y="202"/>
                </a:lnTo>
                <a:lnTo>
                  <a:pt x="414" y="148"/>
                </a:lnTo>
                <a:lnTo>
                  <a:pt x="493" y="103"/>
                </a:lnTo>
                <a:lnTo>
                  <a:pt x="578" y="65"/>
                </a:lnTo>
                <a:lnTo>
                  <a:pt x="664" y="36"/>
                </a:lnTo>
                <a:lnTo>
                  <a:pt x="755" y="17"/>
                </a:lnTo>
                <a:lnTo>
                  <a:pt x="849" y="4"/>
                </a:lnTo>
                <a:lnTo>
                  <a:pt x="942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>
              <a:defRPr/>
            </a:pPr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890913" y="6328546"/>
            <a:ext cx="1745991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600" kern="0" dirty="0">
                <a:solidFill>
                  <a:prstClr val="white"/>
                </a:solidFill>
              </a:rPr>
              <a:t>WER ERP Project</a:t>
            </a:r>
            <a:endParaRPr lang="ko-KR" altLang="en-US" sz="1050" dirty="0">
              <a:solidFill>
                <a:prstClr val="black"/>
              </a:solidFill>
            </a:endParaRPr>
          </a:p>
        </p:txBody>
      </p:sp>
      <p:sp>
        <p:nvSpPr>
          <p:cNvPr id="31" name="사각형: 둥근 모서리 82">
            <a:extLst>
              <a:ext uri="{FF2B5EF4-FFF2-40B4-BE49-F238E27FC236}">
                <a16:creationId xmlns:a16="http://schemas.microsoft.com/office/drawing/2014/main" xmlns="" id="{E1A5FB55-868F-4347-A00F-AFA39A2DC7F7}"/>
              </a:ext>
            </a:extLst>
          </p:cNvPr>
          <p:cNvSpPr/>
          <p:nvPr/>
        </p:nvSpPr>
        <p:spPr>
          <a:xfrm>
            <a:off x="4642001" y="2919147"/>
            <a:ext cx="2908001" cy="483438"/>
          </a:xfrm>
          <a:prstGeom prst="roundRect">
            <a:avLst>
              <a:gd name="adj" fmla="val 50000"/>
            </a:avLst>
          </a:prstGeom>
          <a:solidFill>
            <a:srgbClr val="1986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>
              <a:defRPr/>
            </a:pPr>
            <a:r>
              <a:rPr lang="en-US" altLang="ko-KR" sz="1600" b="1" dirty="0">
                <a:solidFill>
                  <a:prstClr val="white"/>
                </a:solidFill>
              </a:rPr>
              <a:t> DB </a:t>
            </a:r>
            <a:r>
              <a:rPr lang="ko-KR" altLang="en-US" sz="1600" b="1" dirty="0">
                <a:solidFill>
                  <a:prstClr val="white"/>
                </a:solidFill>
              </a:rPr>
              <a:t>및 다이어그램</a:t>
            </a:r>
            <a:endParaRPr lang="en-US" altLang="ko-KR" sz="1600" b="1" dirty="0">
              <a:solidFill>
                <a:prstClr val="white"/>
              </a:solidFill>
            </a:endParaRPr>
          </a:p>
        </p:txBody>
      </p:sp>
      <p:sp>
        <p:nvSpPr>
          <p:cNvPr id="32" name="타원 31">
            <a:extLst>
              <a:ext uri="{FF2B5EF4-FFF2-40B4-BE49-F238E27FC236}">
                <a16:creationId xmlns:a16="http://schemas.microsoft.com/office/drawing/2014/main" xmlns="" id="{B367335F-F155-4E58-B0CC-BED2A349446F}"/>
              </a:ext>
            </a:extLst>
          </p:cNvPr>
          <p:cNvSpPr/>
          <p:nvPr/>
        </p:nvSpPr>
        <p:spPr>
          <a:xfrm>
            <a:off x="4764071" y="2960811"/>
            <a:ext cx="333288" cy="40011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accent1"/>
                </a:solidFill>
              </a:rPr>
              <a:t>4</a:t>
            </a:r>
            <a:endParaRPr lang="ko-KR" altLang="en-US" sz="2000" b="1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327673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:a16="http://schemas.microsoft.com/office/drawing/2014/main" xmlns="" id="{FC289580-F6A3-4A08-A82D-E4CB675EF739}"/>
              </a:ext>
            </a:extLst>
          </p:cNvPr>
          <p:cNvSpPr/>
          <p:nvPr/>
        </p:nvSpPr>
        <p:spPr>
          <a:xfrm>
            <a:off x="1394558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rgbClr val="57A7E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xmlns="" id="{6CC0F4B8-DF2A-4BDD-8CC2-413E22699607}"/>
              </a:ext>
            </a:extLst>
          </p:cNvPr>
          <p:cNvSpPr/>
          <p:nvPr/>
        </p:nvSpPr>
        <p:spPr>
          <a:xfrm>
            <a:off x="837505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위쪽 모서리 10">
            <a:extLst>
              <a:ext uri="{FF2B5EF4-FFF2-40B4-BE49-F238E27FC236}">
                <a16:creationId xmlns:a16="http://schemas.microsoft.com/office/drawing/2014/main" xmlns="" id="{269DC61A-0A83-4026-BC8E-E8562FBBA64D}"/>
              </a:ext>
            </a:extLst>
          </p:cNvPr>
          <p:cNvSpPr/>
          <p:nvPr/>
        </p:nvSpPr>
        <p:spPr>
          <a:xfrm>
            <a:off x="329955" y="520794"/>
            <a:ext cx="11532091" cy="6337206"/>
          </a:xfrm>
          <a:prstGeom prst="round2SameRect">
            <a:avLst>
              <a:gd name="adj1" fmla="val 2098"/>
              <a:gd name="adj2" fmla="val 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" name="사각형: 둥근 한쪽 모서리 7">
            <a:extLst>
              <a:ext uri="{FF2B5EF4-FFF2-40B4-BE49-F238E27FC236}">
                <a16:creationId xmlns:a16="http://schemas.microsoft.com/office/drawing/2014/main" xmlns="" id="{5BE47643-A6A4-4BA3-B2E3-D59C5300AEB4}"/>
              </a:ext>
            </a:extLst>
          </p:cNvPr>
          <p:cNvSpPr/>
          <p:nvPr/>
        </p:nvSpPr>
        <p:spPr>
          <a:xfrm>
            <a:off x="0" y="6738151"/>
            <a:ext cx="12192000" cy="136154"/>
          </a:xfrm>
          <a:prstGeom prst="round1Rect">
            <a:avLst>
              <a:gd name="adj" fmla="val 0"/>
            </a:avLst>
          </a:prstGeom>
          <a:solidFill>
            <a:srgbClr val="48A9F8"/>
          </a:solidFill>
          <a:ln>
            <a:noFill/>
          </a:ln>
          <a:effectLst>
            <a:outerShdw blurRad="215900" dist="101600" dir="16200000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4060823" y="1029818"/>
            <a:ext cx="40703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/>
              <a:t>DB – </a:t>
            </a:r>
            <a:r>
              <a:rPr lang="ko-KR" altLang="en-US" b="1" dirty="0"/>
              <a:t>전체 테이블 관계도</a:t>
            </a:r>
            <a:endParaRPr lang="en-US" altLang="ko-KR" b="1" dirty="0"/>
          </a:p>
        </p:txBody>
      </p:sp>
      <p:sp>
        <p:nvSpPr>
          <p:cNvPr id="22" name="사각형: 둥근 모서리 82">
            <a:extLst>
              <a:ext uri="{FF2B5EF4-FFF2-40B4-BE49-F238E27FC236}">
                <a16:creationId xmlns:a16="http://schemas.microsoft.com/office/drawing/2014/main" xmlns="" id="{E1A5FB55-868F-4347-A00F-AFA39A2DC7F7}"/>
              </a:ext>
            </a:extLst>
          </p:cNvPr>
          <p:cNvSpPr/>
          <p:nvPr/>
        </p:nvSpPr>
        <p:spPr>
          <a:xfrm>
            <a:off x="837505" y="633147"/>
            <a:ext cx="2908001" cy="483438"/>
          </a:xfrm>
          <a:prstGeom prst="roundRect">
            <a:avLst>
              <a:gd name="adj" fmla="val 50000"/>
            </a:avLst>
          </a:prstGeom>
          <a:solidFill>
            <a:srgbClr val="1986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>
              <a:defRPr/>
            </a:pPr>
            <a:r>
              <a:rPr lang="en-US" altLang="ko-KR" sz="1600" b="1" dirty="0">
                <a:solidFill>
                  <a:prstClr val="white"/>
                </a:solidFill>
              </a:rPr>
              <a:t> DB </a:t>
            </a:r>
            <a:r>
              <a:rPr lang="ko-KR" altLang="en-US" sz="1600" b="1" dirty="0">
                <a:solidFill>
                  <a:prstClr val="white"/>
                </a:solidFill>
              </a:rPr>
              <a:t>및 다이어그램</a:t>
            </a:r>
            <a:endParaRPr lang="en-US" altLang="ko-KR" sz="1600" b="1" dirty="0">
              <a:solidFill>
                <a:prstClr val="white"/>
              </a:solidFill>
            </a:endParaRPr>
          </a:p>
        </p:txBody>
      </p:sp>
      <p:sp>
        <p:nvSpPr>
          <p:cNvPr id="23" name="타원 22">
            <a:extLst>
              <a:ext uri="{FF2B5EF4-FFF2-40B4-BE49-F238E27FC236}">
                <a16:creationId xmlns:a16="http://schemas.microsoft.com/office/drawing/2014/main" xmlns="" id="{B367335F-F155-4E58-B0CC-BED2A349446F}"/>
              </a:ext>
            </a:extLst>
          </p:cNvPr>
          <p:cNvSpPr/>
          <p:nvPr/>
        </p:nvSpPr>
        <p:spPr>
          <a:xfrm>
            <a:off x="959575" y="674811"/>
            <a:ext cx="333288" cy="40011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accent1"/>
                </a:solidFill>
              </a:rPr>
              <a:t>4</a:t>
            </a:r>
            <a:endParaRPr lang="ko-KR" altLang="en-US" sz="2000" b="1" dirty="0">
              <a:solidFill>
                <a:schemeClr val="accent1"/>
              </a:solidFill>
            </a:endParaRPr>
          </a:p>
        </p:txBody>
      </p:sp>
      <p:sp>
        <p:nvSpPr>
          <p:cNvPr id="2" name="Rectangle 2"/>
          <p:cNvSpPr>
            <a:spLocks noChangeArrowheads="1"/>
          </p:cNvSpPr>
          <p:nvPr/>
        </p:nvSpPr>
        <p:spPr bwMode="auto">
          <a:xfrm>
            <a:off x="1" y="43934"/>
            <a:ext cx="184731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pic>
        <p:nvPicPr>
          <p:cNvPr id="1025" name="_x214082032" descr="EMB00001c84254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7505" y="1670551"/>
            <a:ext cx="10516991" cy="45822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740332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:a16="http://schemas.microsoft.com/office/drawing/2014/main" xmlns="" id="{FC289580-F6A3-4A08-A82D-E4CB675EF739}"/>
              </a:ext>
            </a:extLst>
          </p:cNvPr>
          <p:cNvSpPr/>
          <p:nvPr/>
        </p:nvSpPr>
        <p:spPr>
          <a:xfrm>
            <a:off x="1394558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rgbClr val="57A7E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xmlns="" id="{6CC0F4B8-DF2A-4BDD-8CC2-413E22699607}"/>
              </a:ext>
            </a:extLst>
          </p:cNvPr>
          <p:cNvSpPr/>
          <p:nvPr/>
        </p:nvSpPr>
        <p:spPr>
          <a:xfrm>
            <a:off x="837505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위쪽 모서리 10">
            <a:extLst>
              <a:ext uri="{FF2B5EF4-FFF2-40B4-BE49-F238E27FC236}">
                <a16:creationId xmlns:a16="http://schemas.microsoft.com/office/drawing/2014/main" xmlns="" id="{269DC61A-0A83-4026-BC8E-E8562FBBA64D}"/>
              </a:ext>
            </a:extLst>
          </p:cNvPr>
          <p:cNvSpPr/>
          <p:nvPr/>
        </p:nvSpPr>
        <p:spPr>
          <a:xfrm>
            <a:off x="329955" y="520794"/>
            <a:ext cx="11532091" cy="6337206"/>
          </a:xfrm>
          <a:prstGeom prst="round2SameRect">
            <a:avLst>
              <a:gd name="adj1" fmla="val 2098"/>
              <a:gd name="adj2" fmla="val 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" name="사각형: 둥근 한쪽 모서리 7">
            <a:extLst>
              <a:ext uri="{FF2B5EF4-FFF2-40B4-BE49-F238E27FC236}">
                <a16:creationId xmlns:a16="http://schemas.microsoft.com/office/drawing/2014/main" xmlns="" id="{5BE47643-A6A4-4BA3-B2E3-D59C5300AEB4}"/>
              </a:ext>
            </a:extLst>
          </p:cNvPr>
          <p:cNvSpPr/>
          <p:nvPr/>
        </p:nvSpPr>
        <p:spPr>
          <a:xfrm>
            <a:off x="0" y="6738151"/>
            <a:ext cx="12192000" cy="136154"/>
          </a:xfrm>
          <a:prstGeom prst="round1Rect">
            <a:avLst>
              <a:gd name="adj" fmla="val 0"/>
            </a:avLst>
          </a:prstGeom>
          <a:solidFill>
            <a:srgbClr val="48A9F8"/>
          </a:solidFill>
          <a:ln>
            <a:noFill/>
          </a:ln>
          <a:effectLst>
            <a:outerShdw blurRad="215900" dist="101600" dir="16200000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4060823" y="1029818"/>
            <a:ext cx="40703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/>
              <a:t>클래스 다이어그램 </a:t>
            </a:r>
            <a:r>
              <a:rPr lang="en-US" altLang="ko-KR" b="1" dirty="0"/>
              <a:t>- </a:t>
            </a:r>
            <a:r>
              <a:rPr lang="ko-KR" altLang="en-US" b="1" dirty="0"/>
              <a:t>로그인</a:t>
            </a:r>
            <a:endParaRPr lang="en-US" altLang="ko-KR" b="1" dirty="0"/>
          </a:p>
        </p:txBody>
      </p:sp>
      <p:pic>
        <p:nvPicPr>
          <p:cNvPr id="21" name="Picture 3" descr="C:\Users\SHY-702-15\Desktop\Git\ERPProject\문서파일보관용\최종문서용\ClassDiagram\구매 및 로그인\로그인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05505" y="1533640"/>
            <a:ext cx="9658351" cy="46998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2" name="사각형: 둥근 모서리 82">
            <a:extLst>
              <a:ext uri="{FF2B5EF4-FFF2-40B4-BE49-F238E27FC236}">
                <a16:creationId xmlns:a16="http://schemas.microsoft.com/office/drawing/2014/main" xmlns="" id="{E1A5FB55-868F-4347-A00F-AFA39A2DC7F7}"/>
              </a:ext>
            </a:extLst>
          </p:cNvPr>
          <p:cNvSpPr/>
          <p:nvPr/>
        </p:nvSpPr>
        <p:spPr>
          <a:xfrm>
            <a:off x="837505" y="633147"/>
            <a:ext cx="2908001" cy="483438"/>
          </a:xfrm>
          <a:prstGeom prst="roundRect">
            <a:avLst>
              <a:gd name="adj" fmla="val 50000"/>
            </a:avLst>
          </a:prstGeom>
          <a:solidFill>
            <a:srgbClr val="1986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>
              <a:defRPr/>
            </a:pPr>
            <a:r>
              <a:rPr lang="en-US" altLang="ko-KR" sz="1600" b="1" dirty="0">
                <a:solidFill>
                  <a:prstClr val="white"/>
                </a:solidFill>
              </a:rPr>
              <a:t> DB </a:t>
            </a:r>
            <a:r>
              <a:rPr lang="ko-KR" altLang="en-US" sz="1600" b="1" dirty="0">
                <a:solidFill>
                  <a:prstClr val="white"/>
                </a:solidFill>
              </a:rPr>
              <a:t>및 다이어그램</a:t>
            </a:r>
            <a:endParaRPr lang="en-US" altLang="ko-KR" sz="1600" b="1" dirty="0">
              <a:solidFill>
                <a:prstClr val="white"/>
              </a:solidFill>
            </a:endParaRPr>
          </a:p>
        </p:txBody>
      </p:sp>
      <p:sp>
        <p:nvSpPr>
          <p:cNvPr id="23" name="타원 22">
            <a:extLst>
              <a:ext uri="{FF2B5EF4-FFF2-40B4-BE49-F238E27FC236}">
                <a16:creationId xmlns:a16="http://schemas.microsoft.com/office/drawing/2014/main" xmlns="" id="{B367335F-F155-4E58-B0CC-BED2A349446F}"/>
              </a:ext>
            </a:extLst>
          </p:cNvPr>
          <p:cNvSpPr/>
          <p:nvPr/>
        </p:nvSpPr>
        <p:spPr>
          <a:xfrm>
            <a:off x="959575" y="674811"/>
            <a:ext cx="333288" cy="40011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accent1"/>
                </a:solidFill>
              </a:rPr>
              <a:t>4</a:t>
            </a:r>
            <a:endParaRPr lang="ko-KR" altLang="en-US" sz="2000" b="1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55960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:a16="http://schemas.microsoft.com/office/drawing/2014/main" xmlns="" id="{FC289580-F6A3-4A08-A82D-E4CB675EF739}"/>
              </a:ext>
            </a:extLst>
          </p:cNvPr>
          <p:cNvSpPr/>
          <p:nvPr/>
        </p:nvSpPr>
        <p:spPr>
          <a:xfrm>
            <a:off x="1394558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rgbClr val="57A7E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xmlns="" id="{6CC0F4B8-DF2A-4BDD-8CC2-413E22699607}"/>
              </a:ext>
            </a:extLst>
          </p:cNvPr>
          <p:cNvSpPr/>
          <p:nvPr/>
        </p:nvSpPr>
        <p:spPr>
          <a:xfrm>
            <a:off x="837505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위쪽 모서리 10">
            <a:extLst>
              <a:ext uri="{FF2B5EF4-FFF2-40B4-BE49-F238E27FC236}">
                <a16:creationId xmlns:a16="http://schemas.microsoft.com/office/drawing/2014/main" xmlns="" id="{269DC61A-0A83-4026-BC8E-E8562FBBA64D}"/>
              </a:ext>
            </a:extLst>
          </p:cNvPr>
          <p:cNvSpPr/>
          <p:nvPr/>
        </p:nvSpPr>
        <p:spPr>
          <a:xfrm>
            <a:off x="329955" y="520794"/>
            <a:ext cx="11532091" cy="6337206"/>
          </a:xfrm>
          <a:prstGeom prst="round2SameRect">
            <a:avLst>
              <a:gd name="adj1" fmla="val 2098"/>
              <a:gd name="adj2" fmla="val 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" name="사각형: 둥근 한쪽 모서리 7">
            <a:extLst>
              <a:ext uri="{FF2B5EF4-FFF2-40B4-BE49-F238E27FC236}">
                <a16:creationId xmlns:a16="http://schemas.microsoft.com/office/drawing/2014/main" xmlns="" id="{5BE47643-A6A4-4BA3-B2E3-D59C5300AEB4}"/>
              </a:ext>
            </a:extLst>
          </p:cNvPr>
          <p:cNvSpPr/>
          <p:nvPr/>
        </p:nvSpPr>
        <p:spPr>
          <a:xfrm>
            <a:off x="0" y="6738151"/>
            <a:ext cx="12192000" cy="136154"/>
          </a:xfrm>
          <a:prstGeom prst="round1Rect">
            <a:avLst>
              <a:gd name="adj" fmla="val 0"/>
            </a:avLst>
          </a:prstGeom>
          <a:solidFill>
            <a:srgbClr val="48A9F8"/>
          </a:solidFill>
          <a:ln>
            <a:noFill/>
          </a:ln>
          <a:effectLst>
            <a:outerShdw blurRad="215900" dist="101600" dir="16200000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2" name="사각형: 둥근 모서리 82">
            <a:extLst>
              <a:ext uri="{FF2B5EF4-FFF2-40B4-BE49-F238E27FC236}">
                <a16:creationId xmlns:a16="http://schemas.microsoft.com/office/drawing/2014/main" xmlns="" id="{E1A5FB55-868F-4347-A00F-AFA39A2DC7F7}"/>
              </a:ext>
            </a:extLst>
          </p:cNvPr>
          <p:cNvSpPr/>
          <p:nvPr/>
        </p:nvSpPr>
        <p:spPr>
          <a:xfrm>
            <a:off x="837505" y="633147"/>
            <a:ext cx="2908001" cy="483438"/>
          </a:xfrm>
          <a:prstGeom prst="roundRect">
            <a:avLst>
              <a:gd name="adj" fmla="val 50000"/>
            </a:avLst>
          </a:prstGeom>
          <a:solidFill>
            <a:srgbClr val="1986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>
              <a:defRPr/>
            </a:pPr>
            <a:r>
              <a:rPr lang="en-US" altLang="ko-KR" sz="1600" b="1" dirty="0">
                <a:solidFill>
                  <a:prstClr val="white"/>
                </a:solidFill>
              </a:rPr>
              <a:t> DB </a:t>
            </a:r>
            <a:r>
              <a:rPr lang="ko-KR" altLang="en-US" sz="1600" b="1" dirty="0">
                <a:solidFill>
                  <a:prstClr val="white"/>
                </a:solidFill>
              </a:rPr>
              <a:t>및 다이어그램</a:t>
            </a:r>
            <a:endParaRPr lang="en-US" altLang="ko-KR" sz="1600" b="1" dirty="0">
              <a:solidFill>
                <a:prstClr val="white"/>
              </a:solidFill>
            </a:endParaRPr>
          </a:p>
        </p:txBody>
      </p:sp>
      <p:sp>
        <p:nvSpPr>
          <p:cNvPr id="23" name="타원 22">
            <a:extLst>
              <a:ext uri="{FF2B5EF4-FFF2-40B4-BE49-F238E27FC236}">
                <a16:creationId xmlns:a16="http://schemas.microsoft.com/office/drawing/2014/main" xmlns="" id="{B367335F-F155-4E58-B0CC-BED2A349446F}"/>
              </a:ext>
            </a:extLst>
          </p:cNvPr>
          <p:cNvSpPr/>
          <p:nvPr/>
        </p:nvSpPr>
        <p:spPr>
          <a:xfrm>
            <a:off x="959575" y="674811"/>
            <a:ext cx="333288" cy="40011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accent1"/>
                </a:solidFill>
              </a:rPr>
              <a:t>4</a:t>
            </a:r>
            <a:endParaRPr lang="ko-KR" altLang="en-US" sz="2000" b="1" dirty="0">
              <a:solidFill>
                <a:schemeClr val="accent1"/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4060823" y="1029819"/>
            <a:ext cx="40703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/>
              <a:t>클래스 다이어그램 </a:t>
            </a:r>
            <a:r>
              <a:rPr lang="en-US" altLang="ko-KR" b="1" dirty="0"/>
              <a:t>- </a:t>
            </a:r>
            <a:r>
              <a:rPr lang="ko-KR" altLang="en-US" b="1" dirty="0"/>
              <a:t>시스템관리</a:t>
            </a:r>
            <a:endParaRPr lang="en-US" altLang="ko-KR" b="1" dirty="0"/>
          </a:p>
        </p:txBody>
      </p:sp>
      <p:pic>
        <p:nvPicPr>
          <p:cNvPr id="13" name="Picture 2" descr="C:\Users\SHY-702-15\Desktop\Git\ERPProject\문서파일보관용\최종문서용\ClassDiagram\시스템\시스템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0595" y="1619252"/>
            <a:ext cx="11371448" cy="49141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753515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:a16="http://schemas.microsoft.com/office/drawing/2014/main" xmlns="" id="{FC289580-F6A3-4A08-A82D-E4CB675EF739}"/>
              </a:ext>
            </a:extLst>
          </p:cNvPr>
          <p:cNvSpPr/>
          <p:nvPr/>
        </p:nvSpPr>
        <p:spPr>
          <a:xfrm>
            <a:off x="1394558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rgbClr val="57A7E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xmlns="" id="{6CC0F4B8-DF2A-4BDD-8CC2-413E22699607}"/>
              </a:ext>
            </a:extLst>
          </p:cNvPr>
          <p:cNvSpPr/>
          <p:nvPr/>
        </p:nvSpPr>
        <p:spPr>
          <a:xfrm>
            <a:off x="837505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위쪽 모서리 10">
            <a:extLst>
              <a:ext uri="{FF2B5EF4-FFF2-40B4-BE49-F238E27FC236}">
                <a16:creationId xmlns:a16="http://schemas.microsoft.com/office/drawing/2014/main" xmlns="" id="{269DC61A-0A83-4026-BC8E-E8562FBBA64D}"/>
              </a:ext>
            </a:extLst>
          </p:cNvPr>
          <p:cNvSpPr/>
          <p:nvPr/>
        </p:nvSpPr>
        <p:spPr>
          <a:xfrm>
            <a:off x="329955" y="520794"/>
            <a:ext cx="11532091" cy="6337206"/>
          </a:xfrm>
          <a:prstGeom prst="round2SameRect">
            <a:avLst>
              <a:gd name="adj1" fmla="val 2098"/>
              <a:gd name="adj2" fmla="val 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" name="사각형: 둥근 한쪽 모서리 7">
            <a:extLst>
              <a:ext uri="{FF2B5EF4-FFF2-40B4-BE49-F238E27FC236}">
                <a16:creationId xmlns:a16="http://schemas.microsoft.com/office/drawing/2014/main" xmlns="" id="{5BE47643-A6A4-4BA3-B2E3-D59C5300AEB4}"/>
              </a:ext>
            </a:extLst>
          </p:cNvPr>
          <p:cNvSpPr/>
          <p:nvPr/>
        </p:nvSpPr>
        <p:spPr>
          <a:xfrm>
            <a:off x="0" y="6738151"/>
            <a:ext cx="12192000" cy="136154"/>
          </a:xfrm>
          <a:prstGeom prst="round1Rect">
            <a:avLst>
              <a:gd name="adj" fmla="val 0"/>
            </a:avLst>
          </a:prstGeom>
          <a:solidFill>
            <a:srgbClr val="48A9F8"/>
          </a:solidFill>
          <a:ln>
            <a:noFill/>
          </a:ln>
          <a:effectLst>
            <a:outerShdw blurRad="215900" dist="101600" dir="16200000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2" name="사각형: 둥근 모서리 82">
            <a:extLst>
              <a:ext uri="{FF2B5EF4-FFF2-40B4-BE49-F238E27FC236}">
                <a16:creationId xmlns:a16="http://schemas.microsoft.com/office/drawing/2014/main" xmlns="" id="{E1A5FB55-868F-4347-A00F-AFA39A2DC7F7}"/>
              </a:ext>
            </a:extLst>
          </p:cNvPr>
          <p:cNvSpPr/>
          <p:nvPr/>
        </p:nvSpPr>
        <p:spPr>
          <a:xfrm>
            <a:off x="837505" y="633147"/>
            <a:ext cx="2908001" cy="483438"/>
          </a:xfrm>
          <a:prstGeom prst="roundRect">
            <a:avLst>
              <a:gd name="adj" fmla="val 50000"/>
            </a:avLst>
          </a:prstGeom>
          <a:solidFill>
            <a:srgbClr val="1986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>
              <a:defRPr/>
            </a:pPr>
            <a:r>
              <a:rPr lang="en-US" altLang="ko-KR" sz="1600" b="1" dirty="0">
                <a:solidFill>
                  <a:prstClr val="white"/>
                </a:solidFill>
              </a:rPr>
              <a:t> DB </a:t>
            </a:r>
            <a:r>
              <a:rPr lang="ko-KR" altLang="en-US" sz="1600" b="1" dirty="0">
                <a:solidFill>
                  <a:prstClr val="white"/>
                </a:solidFill>
              </a:rPr>
              <a:t>및 다이어그램</a:t>
            </a:r>
            <a:endParaRPr lang="en-US" altLang="ko-KR" sz="1600" b="1" dirty="0">
              <a:solidFill>
                <a:prstClr val="white"/>
              </a:solidFill>
            </a:endParaRPr>
          </a:p>
        </p:txBody>
      </p:sp>
      <p:sp>
        <p:nvSpPr>
          <p:cNvPr id="23" name="타원 22">
            <a:extLst>
              <a:ext uri="{FF2B5EF4-FFF2-40B4-BE49-F238E27FC236}">
                <a16:creationId xmlns:a16="http://schemas.microsoft.com/office/drawing/2014/main" xmlns="" id="{B367335F-F155-4E58-B0CC-BED2A349446F}"/>
              </a:ext>
            </a:extLst>
          </p:cNvPr>
          <p:cNvSpPr/>
          <p:nvPr/>
        </p:nvSpPr>
        <p:spPr>
          <a:xfrm>
            <a:off x="959575" y="674811"/>
            <a:ext cx="333288" cy="40011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accent1"/>
                </a:solidFill>
              </a:rPr>
              <a:t>4</a:t>
            </a:r>
            <a:endParaRPr lang="ko-KR" altLang="en-US" sz="2000" b="1" dirty="0">
              <a:solidFill>
                <a:schemeClr val="accent1"/>
              </a:solidFill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4060823" y="1029818"/>
            <a:ext cx="40703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/>
              <a:t>클래스 다이어그램 </a:t>
            </a:r>
            <a:r>
              <a:rPr lang="en-US" altLang="ko-KR" b="1" dirty="0"/>
              <a:t>- </a:t>
            </a:r>
            <a:r>
              <a:rPr lang="ko-KR" altLang="en-US" b="1" dirty="0"/>
              <a:t>영업</a:t>
            </a:r>
            <a:endParaRPr lang="en-US" altLang="ko-KR" b="1" dirty="0"/>
          </a:p>
        </p:txBody>
      </p:sp>
      <p:pic>
        <p:nvPicPr>
          <p:cNvPr id="15" name="Picture 2" descr="C:\Users\SHY-702-15\Desktop\Git\ERPProject\문서파일보관용\최종문서용\ClassDiagram\영업\판매계획등록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0596" y="1547164"/>
            <a:ext cx="11256905" cy="49965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125853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:a16="http://schemas.microsoft.com/office/drawing/2014/main" xmlns="" id="{FC289580-F6A3-4A08-A82D-E4CB675EF739}"/>
              </a:ext>
            </a:extLst>
          </p:cNvPr>
          <p:cNvSpPr/>
          <p:nvPr/>
        </p:nvSpPr>
        <p:spPr>
          <a:xfrm>
            <a:off x="1394558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rgbClr val="57A7E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xmlns="" id="{6CC0F4B8-DF2A-4BDD-8CC2-413E22699607}"/>
              </a:ext>
            </a:extLst>
          </p:cNvPr>
          <p:cNvSpPr/>
          <p:nvPr/>
        </p:nvSpPr>
        <p:spPr>
          <a:xfrm>
            <a:off x="837505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위쪽 모서리 10">
            <a:extLst>
              <a:ext uri="{FF2B5EF4-FFF2-40B4-BE49-F238E27FC236}">
                <a16:creationId xmlns:a16="http://schemas.microsoft.com/office/drawing/2014/main" xmlns="" id="{269DC61A-0A83-4026-BC8E-E8562FBBA64D}"/>
              </a:ext>
            </a:extLst>
          </p:cNvPr>
          <p:cNvSpPr/>
          <p:nvPr/>
        </p:nvSpPr>
        <p:spPr>
          <a:xfrm>
            <a:off x="329955" y="520794"/>
            <a:ext cx="11532091" cy="6337206"/>
          </a:xfrm>
          <a:prstGeom prst="round2SameRect">
            <a:avLst>
              <a:gd name="adj1" fmla="val 2098"/>
              <a:gd name="adj2" fmla="val 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" name="사각형: 둥근 한쪽 모서리 7">
            <a:extLst>
              <a:ext uri="{FF2B5EF4-FFF2-40B4-BE49-F238E27FC236}">
                <a16:creationId xmlns:a16="http://schemas.microsoft.com/office/drawing/2014/main" xmlns="" id="{5BE47643-A6A4-4BA3-B2E3-D59C5300AEB4}"/>
              </a:ext>
            </a:extLst>
          </p:cNvPr>
          <p:cNvSpPr/>
          <p:nvPr/>
        </p:nvSpPr>
        <p:spPr>
          <a:xfrm>
            <a:off x="0" y="6738151"/>
            <a:ext cx="12192000" cy="136154"/>
          </a:xfrm>
          <a:prstGeom prst="round1Rect">
            <a:avLst>
              <a:gd name="adj" fmla="val 0"/>
            </a:avLst>
          </a:prstGeom>
          <a:solidFill>
            <a:srgbClr val="48A9F8"/>
          </a:solidFill>
          <a:ln>
            <a:noFill/>
          </a:ln>
          <a:effectLst>
            <a:outerShdw blurRad="215900" dist="101600" dir="16200000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2" name="사각형: 둥근 모서리 82">
            <a:extLst>
              <a:ext uri="{FF2B5EF4-FFF2-40B4-BE49-F238E27FC236}">
                <a16:creationId xmlns:a16="http://schemas.microsoft.com/office/drawing/2014/main" xmlns="" id="{E1A5FB55-868F-4347-A00F-AFA39A2DC7F7}"/>
              </a:ext>
            </a:extLst>
          </p:cNvPr>
          <p:cNvSpPr/>
          <p:nvPr/>
        </p:nvSpPr>
        <p:spPr>
          <a:xfrm>
            <a:off x="837505" y="633147"/>
            <a:ext cx="2908001" cy="483438"/>
          </a:xfrm>
          <a:prstGeom prst="roundRect">
            <a:avLst>
              <a:gd name="adj" fmla="val 50000"/>
            </a:avLst>
          </a:prstGeom>
          <a:solidFill>
            <a:srgbClr val="1986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>
              <a:defRPr/>
            </a:pPr>
            <a:r>
              <a:rPr lang="en-US" altLang="ko-KR" sz="1600" b="1" dirty="0">
                <a:solidFill>
                  <a:prstClr val="white"/>
                </a:solidFill>
              </a:rPr>
              <a:t> DB </a:t>
            </a:r>
            <a:r>
              <a:rPr lang="ko-KR" altLang="en-US" sz="1600" b="1" dirty="0">
                <a:solidFill>
                  <a:prstClr val="white"/>
                </a:solidFill>
              </a:rPr>
              <a:t>및 다이어그램</a:t>
            </a:r>
            <a:endParaRPr lang="en-US" altLang="ko-KR" sz="1600" b="1" dirty="0">
              <a:solidFill>
                <a:prstClr val="white"/>
              </a:solidFill>
            </a:endParaRPr>
          </a:p>
        </p:txBody>
      </p:sp>
      <p:sp>
        <p:nvSpPr>
          <p:cNvPr id="23" name="타원 22">
            <a:extLst>
              <a:ext uri="{FF2B5EF4-FFF2-40B4-BE49-F238E27FC236}">
                <a16:creationId xmlns:a16="http://schemas.microsoft.com/office/drawing/2014/main" xmlns="" id="{B367335F-F155-4E58-B0CC-BED2A349446F}"/>
              </a:ext>
            </a:extLst>
          </p:cNvPr>
          <p:cNvSpPr/>
          <p:nvPr/>
        </p:nvSpPr>
        <p:spPr>
          <a:xfrm>
            <a:off x="959575" y="674811"/>
            <a:ext cx="333288" cy="40011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accent1"/>
                </a:solidFill>
              </a:rPr>
              <a:t>4</a:t>
            </a:r>
            <a:endParaRPr lang="ko-KR" altLang="en-US" sz="2000" b="1" dirty="0">
              <a:solidFill>
                <a:schemeClr val="accent1"/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4060823" y="1029819"/>
            <a:ext cx="40703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/>
              <a:t>클래스 다이어그램 </a:t>
            </a:r>
            <a:r>
              <a:rPr lang="en-US" altLang="ko-KR" b="1" dirty="0"/>
              <a:t>- </a:t>
            </a:r>
            <a:r>
              <a:rPr lang="ko-KR" altLang="en-US" b="1" dirty="0"/>
              <a:t>발주마감</a:t>
            </a:r>
            <a:endParaRPr lang="en-US" altLang="ko-KR" b="1" dirty="0"/>
          </a:p>
        </p:txBody>
      </p:sp>
      <p:pic>
        <p:nvPicPr>
          <p:cNvPr id="13" name="Picture 2" descr="C:\Users\SHY-702-15\Desktop\Git\ERPProject\문서파일보관용\최종문서용\ClassDiagram\구매 및 로그인\발주마감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2947" y="1503926"/>
            <a:ext cx="11206107" cy="50683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678492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:a16="http://schemas.microsoft.com/office/drawing/2014/main" xmlns="" id="{FC289580-F6A3-4A08-A82D-E4CB675EF739}"/>
              </a:ext>
            </a:extLst>
          </p:cNvPr>
          <p:cNvSpPr/>
          <p:nvPr/>
        </p:nvSpPr>
        <p:spPr>
          <a:xfrm>
            <a:off x="1394558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rgbClr val="57A7E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xmlns="" id="{6CC0F4B8-DF2A-4BDD-8CC2-413E22699607}"/>
              </a:ext>
            </a:extLst>
          </p:cNvPr>
          <p:cNvSpPr/>
          <p:nvPr/>
        </p:nvSpPr>
        <p:spPr>
          <a:xfrm>
            <a:off x="837505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위쪽 모서리 10">
            <a:extLst>
              <a:ext uri="{FF2B5EF4-FFF2-40B4-BE49-F238E27FC236}">
                <a16:creationId xmlns:a16="http://schemas.microsoft.com/office/drawing/2014/main" xmlns="" id="{269DC61A-0A83-4026-BC8E-E8562FBBA64D}"/>
              </a:ext>
            </a:extLst>
          </p:cNvPr>
          <p:cNvSpPr/>
          <p:nvPr/>
        </p:nvSpPr>
        <p:spPr>
          <a:xfrm>
            <a:off x="329955" y="520794"/>
            <a:ext cx="11532091" cy="6337206"/>
          </a:xfrm>
          <a:prstGeom prst="round2SameRect">
            <a:avLst>
              <a:gd name="adj1" fmla="val 2098"/>
              <a:gd name="adj2" fmla="val 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" name="사각형: 둥근 한쪽 모서리 7">
            <a:extLst>
              <a:ext uri="{FF2B5EF4-FFF2-40B4-BE49-F238E27FC236}">
                <a16:creationId xmlns:a16="http://schemas.microsoft.com/office/drawing/2014/main" xmlns="" id="{5BE47643-A6A4-4BA3-B2E3-D59C5300AEB4}"/>
              </a:ext>
            </a:extLst>
          </p:cNvPr>
          <p:cNvSpPr/>
          <p:nvPr/>
        </p:nvSpPr>
        <p:spPr>
          <a:xfrm>
            <a:off x="0" y="6738151"/>
            <a:ext cx="12192000" cy="136154"/>
          </a:xfrm>
          <a:prstGeom prst="round1Rect">
            <a:avLst>
              <a:gd name="adj" fmla="val 0"/>
            </a:avLst>
          </a:prstGeom>
          <a:solidFill>
            <a:srgbClr val="48A9F8"/>
          </a:solidFill>
          <a:ln>
            <a:noFill/>
          </a:ln>
          <a:effectLst>
            <a:outerShdw blurRad="215900" dist="101600" dir="16200000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2291504" y="4141398"/>
            <a:ext cx="7982797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base"/>
            <a:r>
              <a:rPr lang="en-US" altLang="ko-KR" dirty="0"/>
              <a:t>• MES </a:t>
            </a:r>
            <a:r>
              <a:rPr lang="ko-KR" altLang="en-US" dirty="0"/>
              <a:t>는 생산관리 시스템</a:t>
            </a:r>
            <a:r>
              <a:rPr lang="en-US" altLang="ko-KR" dirty="0"/>
              <a:t>(Manufacturing Execution System) </a:t>
            </a:r>
            <a:r>
              <a:rPr lang="ko-KR" altLang="en-US" dirty="0"/>
              <a:t>을 의미</a:t>
            </a:r>
            <a:endParaRPr lang="en-US" altLang="ko-KR" dirty="0"/>
          </a:p>
          <a:p>
            <a:pPr fontAlgn="base"/>
            <a:endParaRPr lang="en-US" altLang="ko-KR" dirty="0"/>
          </a:p>
          <a:p>
            <a:pPr fontAlgn="base"/>
            <a:r>
              <a:rPr lang="en-US" altLang="ko-KR" dirty="0"/>
              <a:t>• </a:t>
            </a:r>
            <a:r>
              <a:rPr lang="ko-KR" altLang="en-US" dirty="0"/>
              <a:t>기업의 생산 현장에서 작업 일정</a:t>
            </a:r>
            <a:r>
              <a:rPr lang="en-US" altLang="ko-KR" dirty="0"/>
              <a:t>, </a:t>
            </a:r>
            <a:r>
              <a:rPr lang="ko-KR" altLang="en-US" dirty="0"/>
              <a:t>작업 지시</a:t>
            </a:r>
            <a:r>
              <a:rPr lang="en-US" altLang="ko-KR" dirty="0"/>
              <a:t>, </a:t>
            </a:r>
            <a:r>
              <a:rPr lang="ko-KR" altLang="en-US" dirty="0"/>
              <a:t>품질 관리</a:t>
            </a:r>
            <a:r>
              <a:rPr lang="en-US" altLang="ko-KR" dirty="0"/>
              <a:t>, </a:t>
            </a:r>
            <a:r>
              <a:rPr lang="ko-KR" altLang="en-US" dirty="0"/>
              <a:t>작업 실적 집계 등 제반 활동을 지원하기 위한 관리 시스템</a:t>
            </a:r>
            <a:endParaRPr lang="en-US" altLang="ko-KR" dirty="0"/>
          </a:p>
          <a:p>
            <a:pPr fontAlgn="base"/>
            <a:endParaRPr lang="ko-KR" altLang="en-US" dirty="0"/>
          </a:p>
          <a:p>
            <a:pPr fontAlgn="base"/>
            <a:r>
              <a:rPr lang="en-US" altLang="ko-KR" dirty="0"/>
              <a:t>• </a:t>
            </a:r>
            <a:r>
              <a:rPr lang="ko-KR" altLang="en-US" dirty="0"/>
              <a:t>최근에는 </a:t>
            </a:r>
            <a:r>
              <a:rPr lang="en-US" altLang="ko-KR" dirty="0"/>
              <a:t>AI</a:t>
            </a:r>
            <a:r>
              <a:rPr lang="ko-KR" altLang="en-US" dirty="0"/>
              <a:t>기술과 융화된 </a:t>
            </a:r>
            <a:r>
              <a:rPr lang="en-US" altLang="ko-KR" dirty="0"/>
              <a:t>MES</a:t>
            </a:r>
            <a:r>
              <a:rPr lang="ko-KR" altLang="en-US" dirty="0"/>
              <a:t>가 등장하여 고도의 자동화가 가능하게 됨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4502149" y="1040006"/>
            <a:ext cx="3187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/>
              <a:t>MES </a:t>
            </a:r>
            <a:r>
              <a:rPr lang="ko-KR" altLang="en-US" b="1" dirty="0"/>
              <a:t>란</a:t>
            </a:r>
            <a:r>
              <a:rPr lang="en-US" altLang="ko-KR" b="1" dirty="0"/>
              <a:t>?</a:t>
            </a:r>
          </a:p>
        </p:txBody>
      </p:sp>
      <p:sp>
        <p:nvSpPr>
          <p:cNvPr id="14" name="사각형: 둥근 모서리 82">
            <a:extLst>
              <a:ext uri="{FF2B5EF4-FFF2-40B4-BE49-F238E27FC236}">
                <a16:creationId xmlns:a16="http://schemas.microsoft.com/office/drawing/2014/main" xmlns="" id="{7948A830-EF9F-4291-BD97-4E91A769E077}"/>
              </a:ext>
            </a:extLst>
          </p:cNvPr>
          <p:cNvSpPr/>
          <p:nvPr/>
        </p:nvSpPr>
        <p:spPr>
          <a:xfrm>
            <a:off x="837505" y="605211"/>
            <a:ext cx="2908001" cy="483438"/>
          </a:xfrm>
          <a:prstGeom prst="roundRect">
            <a:avLst>
              <a:gd name="adj" fmla="val 50000"/>
            </a:avLst>
          </a:prstGeom>
          <a:solidFill>
            <a:srgbClr val="1986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>
              <a:defRPr/>
            </a:pPr>
            <a:r>
              <a:rPr lang="en-US" altLang="ko-KR" sz="1600" b="1" dirty="0">
                <a:solidFill>
                  <a:prstClr val="white"/>
                </a:solidFill>
              </a:rPr>
              <a:t> </a:t>
            </a:r>
            <a:r>
              <a:rPr lang="ko-KR" altLang="en-US" sz="1600" b="1" dirty="0">
                <a:solidFill>
                  <a:prstClr val="white"/>
                </a:solidFill>
              </a:rPr>
              <a:t>개발 대상 및 인원</a:t>
            </a:r>
            <a:endParaRPr lang="en-US" altLang="ko-KR" sz="1600" b="1" dirty="0">
              <a:solidFill>
                <a:prstClr val="white"/>
              </a:solidFill>
            </a:endParaRPr>
          </a:p>
        </p:txBody>
      </p:sp>
      <p:sp>
        <p:nvSpPr>
          <p:cNvPr id="15" name="타원 14">
            <a:extLst>
              <a:ext uri="{FF2B5EF4-FFF2-40B4-BE49-F238E27FC236}">
                <a16:creationId xmlns:a16="http://schemas.microsoft.com/office/drawing/2014/main" xmlns="" id="{22721EA5-6652-4966-9A6E-4B771035D1DF}"/>
              </a:ext>
            </a:extLst>
          </p:cNvPr>
          <p:cNvSpPr/>
          <p:nvPr/>
        </p:nvSpPr>
        <p:spPr>
          <a:xfrm>
            <a:off x="959575" y="646875"/>
            <a:ext cx="333288" cy="40011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accent1"/>
                </a:solidFill>
              </a:rPr>
              <a:t>1</a:t>
            </a:r>
            <a:endParaRPr lang="ko-KR" altLang="en-US" sz="2000" b="1" dirty="0">
              <a:solidFill>
                <a:schemeClr val="accent1"/>
              </a:solidFill>
            </a:endParaRPr>
          </a:p>
        </p:txBody>
      </p:sp>
      <p:pic>
        <p:nvPicPr>
          <p:cNvPr id="1026" name="Picture 2" descr="C:\Users\SHY-702-15\Desktop\Git\ERPProject\문서파일보관용\최종문서용\Image\MES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86249" y="1645899"/>
            <a:ext cx="3619500" cy="20101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638306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:a16="http://schemas.microsoft.com/office/drawing/2014/main" xmlns="" id="{FC289580-F6A3-4A08-A82D-E4CB675EF739}"/>
              </a:ext>
            </a:extLst>
          </p:cNvPr>
          <p:cNvSpPr/>
          <p:nvPr/>
        </p:nvSpPr>
        <p:spPr>
          <a:xfrm>
            <a:off x="1394558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rgbClr val="57A7E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xmlns="" id="{6CC0F4B8-DF2A-4BDD-8CC2-413E22699607}"/>
              </a:ext>
            </a:extLst>
          </p:cNvPr>
          <p:cNvSpPr/>
          <p:nvPr/>
        </p:nvSpPr>
        <p:spPr>
          <a:xfrm>
            <a:off x="837505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위쪽 모서리 10">
            <a:extLst>
              <a:ext uri="{FF2B5EF4-FFF2-40B4-BE49-F238E27FC236}">
                <a16:creationId xmlns:a16="http://schemas.microsoft.com/office/drawing/2014/main" xmlns="" id="{269DC61A-0A83-4026-BC8E-E8562FBBA64D}"/>
              </a:ext>
            </a:extLst>
          </p:cNvPr>
          <p:cNvSpPr/>
          <p:nvPr/>
        </p:nvSpPr>
        <p:spPr>
          <a:xfrm>
            <a:off x="329955" y="520794"/>
            <a:ext cx="11532091" cy="6337206"/>
          </a:xfrm>
          <a:prstGeom prst="round2SameRect">
            <a:avLst>
              <a:gd name="adj1" fmla="val 2098"/>
              <a:gd name="adj2" fmla="val 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" name="사각형: 둥근 한쪽 모서리 7">
            <a:extLst>
              <a:ext uri="{FF2B5EF4-FFF2-40B4-BE49-F238E27FC236}">
                <a16:creationId xmlns:a16="http://schemas.microsoft.com/office/drawing/2014/main" xmlns="" id="{5BE47643-A6A4-4BA3-B2E3-D59C5300AEB4}"/>
              </a:ext>
            </a:extLst>
          </p:cNvPr>
          <p:cNvSpPr/>
          <p:nvPr/>
        </p:nvSpPr>
        <p:spPr>
          <a:xfrm>
            <a:off x="0" y="6738151"/>
            <a:ext cx="12192000" cy="136154"/>
          </a:xfrm>
          <a:prstGeom prst="round1Rect">
            <a:avLst>
              <a:gd name="adj" fmla="val 0"/>
            </a:avLst>
          </a:prstGeom>
          <a:solidFill>
            <a:srgbClr val="48A9F8"/>
          </a:solidFill>
          <a:ln>
            <a:noFill/>
          </a:ln>
          <a:effectLst>
            <a:outerShdw blurRad="215900" dist="101600" dir="16200000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2" name="사각형: 둥근 모서리 82">
            <a:extLst>
              <a:ext uri="{FF2B5EF4-FFF2-40B4-BE49-F238E27FC236}">
                <a16:creationId xmlns:a16="http://schemas.microsoft.com/office/drawing/2014/main" xmlns="" id="{E1A5FB55-868F-4347-A00F-AFA39A2DC7F7}"/>
              </a:ext>
            </a:extLst>
          </p:cNvPr>
          <p:cNvSpPr/>
          <p:nvPr/>
        </p:nvSpPr>
        <p:spPr>
          <a:xfrm>
            <a:off x="837505" y="633147"/>
            <a:ext cx="2908001" cy="483438"/>
          </a:xfrm>
          <a:prstGeom prst="roundRect">
            <a:avLst>
              <a:gd name="adj" fmla="val 50000"/>
            </a:avLst>
          </a:prstGeom>
          <a:solidFill>
            <a:srgbClr val="1986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>
              <a:defRPr/>
            </a:pPr>
            <a:r>
              <a:rPr lang="en-US" altLang="ko-KR" sz="1600" b="1" dirty="0">
                <a:solidFill>
                  <a:prstClr val="white"/>
                </a:solidFill>
              </a:rPr>
              <a:t> DB </a:t>
            </a:r>
            <a:r>
              <a:rPr lang="ko-KR" altLang="en-US" sz="1600" b="1" dirty="0">
                <a:solidFill>
                  <a:prstClr val="white"/>
                </a:solidFill>
              </a:rPr>
              <a:t>및 다이어그램</a:t>
            </a:r>
            <a:endParaRPr lang="en-US" altLang="ko-KR" sz="1600" b="1" dirty="0">
              <a:solidFill>
                <a:prstClr val="white"/>
              </a:solidFill>
            </a:endParaRPr>
          </a:p>
        </p:txBody>
      </p:sp>
      <p:sp>
        <p:nvSpPr>
          <p:cNvPr id="23" name="타원 22">
            <a:extLst>
              <a:ext uri="{FF2B5EF4-FFF2-40B4-BE49-F238E27FC236}">
                <a16:creationId xmlns:a16="http://schemas.microsoft.com/office/drawing/2014/main" xmlns="" id="{B367335F-F155-4E58-B0CC-BED2A349446F}"/>
              </a:ext>
            </a:extLst>
          </p:cNvPr>
          <p:cNvSpPr/>
          <p:nvPr/>
        </p:nvSpPr>
        <p:spPr>
          <a:xfrm>
            <a:off x="959575" y="674811"/>
            <a:ext cx="333288" cy="40011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accent1"/>
                </a:solidFill>
              </a:rPr>
              <a:t>4</a:t>
            </a:r>
            <a:endParaRPr lang="ko-KR" altLang="en-US" sz="2000" b="1" dirty="0">
              <a:solidFill>
                <a:schemeClr val="accent1"/>
              </a:solidFill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4060823" y="1029819"/>
            <a:ext cx="40703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/>
              <a:t>클래스 다이어그램 </a:t>
            </a:r>
            <a:r>
              <a:rPr lang="en-US" altLang="ko-KR" b="1" dirty="0"/>
              <a:t>- </a:t>
            </a:r>
            <a:r>
              <a:rPr lang="ko-KR" altLang="en-US" b="1" dirty="0"/>
              <a:t>소요량전개</a:t>
            </a:r>
            <a:endParaRPr lang="en-US" altLang="ko-KR" b="1" dirty="0"/>
          </a:p>
        </p:txBody>
      </p:sp>
      <p:pic>
        <p:nvPicPr>
          <p:cNvPr id="15" name="Picture 2" descr="C:\Users\SHY-702-15\Desktop\Git\ERPProject\문서파일보관용\최종문서용\ClassDiagram\구매 및 로그인\소요량전개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0596" y="1547162"/>
            <a:ext cx="11180705" cy="49679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823438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:a16="http://schemas.microsoft.com/office/drawing/2014/main" xmlns="" id="{FC289580-F6A3-4A08-A82D-E4CB675EF739}"/>
              </a:ext>
            </a:extLst>
          </p:cNvPr>
          <p:cNvSpPr/>
          <p:nvPr/>
        </p:nvSpPr>
        <p:spPr>
          <a:xfrm>
            <a:off x="1394558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rgbClr val="57A7E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xmlns="" id="{6CC0F4B8-DF2A-4BDD-8CC2-413E22699607}"/>
              </a:ext>
            </a:extLst>
          </p:cNvPr>
          <p:cNvSpPr/>
          <p:nvPr/>
        </p:nvSpPr>
        <p:spPr>
          <a:xfrm>
            <a:off x="837505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위쪽 모서리 10">
            <a:extLst>
              <a:ext uri="{FF2B5EF4-FFF2-40B4-BE49-F238E27FC236}">
                <a16:creationId xmlns:a16="http://schemas.microsoft.com/office/drawing/2014/main" xmlns="" id="{269DC61A-0A83-4026-BC8E-E8562FBBA64D}"/>
              </a:ext>
            </a:extLst>
          </p:cNvPr>
          <p:cNvSpPr/>
          <p:nvPr/>
        </p:nvSpPr>
        <p:spPr>
          <a:xfrm>
            <a:off x="329955" y="520794"/>
            <a:ext cx="11532091" cy="6337206"/>
          </a:xfrm>
          <a:prstGeom prst="round2SameRect">
            <a:avLst>
              <a:gd name="adj1" fmla="val 2098"/>
              <a:gd name="adj2" fmla="val 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" name="사각형: 둥근 한쪽 모서리 7">
            <a:extLst>
              <a:ext uri="{FF2B5EF4-FFF2-40B4-BE49-F238E27FC236}">
                <a16:creationId xmlns:a16="http://schemas.microsoft.com/office/drawing/2014/main" xmlns="" id="{5BE47643-A6A4-4BA3-B2E3-D59C5300AEB4}"/>
              </a:ext>
            </a:extLst>
          </p:cNvPr>
          <p:cNvSpPr/>
          <p:nvPr/>
        </p:nvSpPr>
        <p:spPr>
          <a:xfrm>
            <a:off x="0" y="6738151"/>
            <a:ext cx="12192000" cy="136154"/>
          </a:xfrm>
          <a:prstGeom prst="round1Rect">
            <a:avLst>
              <a:gd name="adj" fmla="val 0"/>
            </a:avLst>
          </a:prstGeom>
          <a:solidFill>
            <a:srgbClr val="48A9F8"/>
          </a:solidFill>
          <a:ln>
            <a:noFill/>
          </a:ln>
          <a:effectLst>
            <a:outerShdw blurRad="215900" dist="101600" dir="16200000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2" name="사각형: 둥근 모서리 82">
            <a:extLst>
              <a:ext uri="{FF2B5EF4-FFF2-40B4-BE49-F238E27FC236}">
                <a16:creationId xmlns:a16="http://schemas.microsoft.com/office/drawing/2014/main" xmlns="" id="{E1A5FB55-868F-4347-A00F-AFA39A2DC7F7}"/>
              </a:ext>
            </a:extLst>
          </p:cNvPr>
          <p:cNvSpPr/>
          <p:nvPr/>
        </p:nvSpPr>
        <p:spPr>
          <a:xfrm>
            <a:off x="837505" y="633147"/>
            <a:ext cx="2908001" cy="483438"/>
          </a:xfrm>
          <a:prstGeom prst="roundRect">
            <a:avLst>
              <a:gd name="adj" fmla="val 50000"/>
            </a:avLst>
          </a:prstGeom>
          <a:solidFill>
            <a:srgbClr val="1986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>
              <a:defRPr/>
            </a:pPr>
            <a:r>
              <a:rPr lang="en-US" altLang="ko-KR" sz="1600" b="1" dirty="0">
                <a:solidFill>
                  <a:prstClr val="white"/>
                </a:solidFill>
              </a:rPr>
              <a:t> DB </a:t>
            </a:r>
            <a:r>
              <a:rPr lang="ko-KR" altLang="en-US" sz="1600" b="1" dirty="0">
                <a:solidFill>
                  <a:prstClr val="white"/>
                </a:solidFill>
              </a:rPr>
              <a:t>및 다이어그램</a:t>
            </a:r>
            <a:endParaRPr lang="en-US" altLang="ko-KR" sz="1600" b="1" dirty="0">
              <a:solidFill>
                <a:prstClr val="white"/>
              </a:solidFill>
            </a:endParaRPr>
          </a:p>
        </p:txBody>
      </p:sp>
      <p:sp>
        <p:nvSpPr>
          <p:cNvPr id="23" name="타원 22">
            <a:extLst>
              <a:ext uri="{FF2B5EF4-FFF2-40B4-BE49-F238E27FC236}">
                <a16:creationId xmlns:a16="http://schemas.microsoft.com/office/drawing/2014/main" xmlns="" id="{B367335F-F155-4E58-B0CC-BED2A349446F}"/>
              </a:ext>
            </a:extLst>
          </p:cNvPr>
          <p:cNvSpPr/>
          <p:nvPr/>
        </p:nvSpPr>
        <p:spPr>
          <a:xfrm>
            <a:off x="959575" y="674811"/>
            <a:ext cx="333288" cy="40011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accent1"/>
                </a:solidFill>
              </a:rPr>
              <a:t>4</a:t>
            </a:r>
            <a:endParaRPr lang="ko-KR" altLang="en-US" sz="2000" b="1" dirty="0">
              <a:solidFill>
                <a:schemeClr val="accent1"/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4060823" y="1029818"/>
            <a:ext cx="40703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/>
              <a:t>클래스 다이어그램 </a:t>
            </a:r>
            <a:r>
              <a:rPr lang="en-US" altLang="ko-KR" b="1" dirty="0"/>
              <a:t>- </a:t>
            </a:r>
            <a:r>
              <a:rPr lang="ko-KR" altLang="en-US" b="1" dirty="0" err="1"/>
              <a:t>주계획</a:t>
            </a:r>
            <a:endParaRPr lang="en-US" altLang="ko-KR" b="1" dirty="0"/>
          </a:p>
        </p:txBody>
      </p:sp>
      <p:pic>
        <p:nvPicPr>
          <p:cNvPr id="13" name="Picture 2" descr="C:\Users\SHY-702-15\Desktop\Git\ERPProject\문서파일보관용\최종문서용\ClassDiagram\구매 및 로그인\주계획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8150" y="1475351"/>
            <a:ext cx="11309351" cy="51254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258032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:a16="http://schemas.microsoft.com/office/drawing/2014/main" xmlns="" id="{FC289580-F6A3-4A08-A82D-E4CB675EF739}"/>
              </a:ext>
            </a:extLst>
          </p:cNvPr>
          <p:cNvSpPr/>
          <p:nvPr/>
        </p:nvSpPr>
        <p:spPr>
          <a:xfrm>
            <a:off x="1394558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rgbClr val="57A7E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xmlns="" id="{6CC0F4B8-DF2A-4BDD-8CC2-413E22699607}"/>
              </a:ext>
            </a:extLst>
          </p:cNvPr>
          <p:cNvSpPr/>
          <p:nvPr/>
        </p:nvSpPr>
        <p:spPr>
          <a:xfrm>
            <a:off x="837505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위쪽 모서리 10">
            <a:extLst>
              <a:ext uri="{FF2B5EF4-FFF2-40B4-BE49-F238E27FC236}">
                <a16:creationId xmlns:a16="http://schemas.microsoft.com/office/drawing/2014/main" xmlns="" id="{269DC61A-0A83-4026-BC8E-E8562FBBA64D}"/>
              </a:ext>
            </a:extLst>
          </p:cNvPr>
          <p:cNvSpPr/>
          <p:nvPr/>
        </p:nvSpPr>
        <p:spPr>
          <a:xfrm>
            <a:off x="329955" y="520794"/>
            <a:ext cx="11532091" cy="6337206"/>
          </a:xfrm>
          <a:prstGeom prst="round2SameRect">
            <a:avLst>
              <a:gd name="adj1" fmla="val 2098"/>
              <a:gd name="adj2" fmla="val 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" name="사각형: 둥근 한쪽 모서리 7">
            <a:extLst>
              <a:ext uri="{FF2B5EF4-FFF2-40B4-BE49-F238E27FC236}">
                <a16:creationId xmlns:a16="http://schemas.microsoft.com/office/drawing/2014/main" xmlns="" id="{5BE47643-A6A4-4BA3-B2E3-D59C5300AEB4}"/>
              </a:ext>
            </a:extLst>
          </p:cNvPr>
          <p:cNvSpPr/>
          <p:nvPr/>
        </p:nvSpPr>
        <p:spPr>
          <a:xfrm>
            <a:off x="0" y="6738151"/>
            <a:ext cx="12192000" cy="136154"/>
          </a:xfrm>
          <a:prstGeom prst="round1Rect">
            <a:avLst>
              <a:gd name="adj" fmla="val 0"/>
            </a:avLst>
          </a:prstGeom>
          <a:solidFill>
            <a:srgbClr val="48A9F8"/>
          </a:solidFill>
          <a:ln>
            <a:noFill/>
          </a:ln>
          <a:effectLst>
            <a:outerShdw blurRad="215900" dist="101600" dir="16200000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2" name="사각형: 둥근 모서리 82">
            <a:extLst>
              <a:ext uri="{FF2B5EF4-FFF2-40B4-BE49-F238E27FC236}">
                <a16:creationId xmlns:a16="http://schemas.microsoft.com/office/drawing/2014/main" xmlns="" id="{E1A5FB55-868F-4347-A00F-AFA39A2DC7F7}"/>
              </a:ext>
            </a:extLst>
          </p:cNvPr>
          <p:cNvSpPr/>
          <p:nvPr/>
        </p:nvSpPr>
        <p:spPr>
          <a:xfrm>
            <a:off x="837505" y="633147"/>
            <a:ext cx="2908001" cy="483438"/>
          </a:xfrm>
          <a:prstGeom prst="roundRect">
            <a:avLst>
              <a:gd name="adj" fmla="val 50000"/>
            </a:avLst>
          </a:prstGeom>
          <a:solidFill>
            <a:srgbClr val="1986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>
              <a:defRPr/>
            </a:pPr>
            <a:r>
              <a:rPr lang="en-US" altLang="ko-KR" sz="1600" b="1" dirty="0">
                <a:solidFill>
                  <a:prstClr val="white"/>
                </a:solidFill>
              </a:rPr>
              <a:t> DB </a:t>
            </a:r>
            <a:r>
              <a:rPr lang="ko-KR" altLang="en-US" sz="1600" b="1" dirty="0">
                <a:solidFill>
                  <a:prstClr val="white"/>
                </a:solidFill>
              </a:rPr>
              <a:t>및 다이어그램</a:t>
            </a:r>
            <a:endParaRPr lang="en-US" altLang="ko-KR" sz="1600" b="1" dirty="0">
              <a:solidFill>
                <a:prstClr val="white"/>
              </a:solidFill>
            </a:endParaRPr>
          </a:p>
        </p:txBody>
      </p:sp>
      <p:sp>
        <p:nvSpPr>
          <p:cNvPr id="23" name="타원 22">
            <a:extLst>
              <a:ext uri="{FF2B5EF4-FFF2-40B4-BE49-F238E27FC236}">
                <a16:creationId xmlns:a16="http://schemas.microsoft.com/office/drawing/2014/main" xmlns="" id="{B367335F-F155-4E58-B0CC-BED2A349446F}"/>
              </a:ext>
            </a:extLst>
          </p:cNvPr>
          <p:cNvSpPr/>
          <p:nvPr/>
        </p:nvSpPr>
        <p:spPr>
          <a:xfrm>
            <a:off x="959575" y="674811"/>
            <a:ext cx="333288" cy="40011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accent1"/>
                </a:solidFill>
              </a:rPr>
              <a:t>4</a:t>
            </a:r>
            <a:endParaRPr lang="ko-KR" altLang="en-US" sz="2000" b="1" dirty="0">
              <a:solidFill>
                <a:schemeClr val="accent1"/>
              </a:solidFill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4060823" y="1029818"/>
            <a:ext cx="40703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/>
              <a:t>클래스 다이어그램 </a:t>
            </a:r>
            <a:r>
              <a:rPr lang="en-US" altLang="ko-KR" b="1" dirty="0"/>
              <a:t>- </a:t>
            </a:r>
            <a:r>
              <a:rPr lang="ko-KR" altLang="en-US" b="1" dirty="0"/>
              <a:t>생산</a:t>
            </a:r>
            <a:endParaRPr lang="en-US" altLang="ko-KR" b="1" dirty="0"/>
          </a:p>
        </p:txBody>
      </p:sp>
      <p:pic>
        <p:nvPicPr>
          <p:cNvPr id="15" name="Picture 5" descr="C:\Users\SHY-702-15\Desktop\Git\ERPProject\문서파일보관용\최종문서용\ClassDiagram\생산\Main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1048" y="1552979"/>
            <a:ext cx="11129904" cy="49811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001868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:a16="http://schemas.microsoft.com/office/drawing/2014/main" xmlns="" id="{FC289580-F6A3-4A08-A82D-E4CB675EF739}"/>
              </a:ext>
            </a:extLst>
          </p:cNvPr>
          <p:cNvSpPr/>
          <p:nvPr/>
        </p:nvSpPr>
        <p:spPr>
          <a:xfrm>
            <a:off x="1394558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rgbClr val="57A7E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xmlns="" id="{6CC0F4B8-DF2A-4BDD-8CC2-413E22699607}"/>
              </a:ext>
            </a:extLst>
          </p:cNvPr>
          <p:cNvSpPr/>
          <p:nvPr/>
        </p:nvSpPr>
        <p:spPr>
          <a:xfrm>
            <a:off x="837505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위쪽 모서리 10">
            <a:extLst>
              <a:ext uri="{FF2B5EF4-FFF2-40B4-BE49-F238E27FC236}">
                <a16:creationId xmlns:a16="http://schemas.microsoft.com/office/drawing/2014/main" xmlns="" id="{269DC61A-0A83-4026-BC8E-E8562FBBA64D}"/>
              </a:ext>
            </a:extLst>
          </p:cNvPr>
          <p:cNvSpPr/>
          <p:nvPr/>
        </p:nvSpPr>
        <p:spPr>
          <a:xfrm>
            <a:off x="329955" y="520794"/>
            <a:ext cx="11532091" cy="6337206"/>
          </a:xfrm>
          <a:prstGeom prst="round2SameRect">
            <a:avLst>
              <a:gd name="adj1" fmla="val 2098"/>
              <a:gd name="adj2" fmla="val 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" name="사각형: 둥근 한쪽 모서리 7">
            <a:extLst>
              <a:ext uri="{FF2B5EF4-FFF2-40B4-BE49-F238E27FC236}">
                <a16:creationId xmlns:a16="http://schemas.microsoft.com/office/drawing/2014/main" xmlns="" id="{5BE47643-A6A4-4BA3-B2E3-D59C5300AEB4}"/>
              </a:ext>
            </a:extLst>
          </p:cNvPr>
          <p:cNvSpPr/>
          <p:nvPr/>
        </p:nvSpPr>
        <p:spPr>
          <a:xfrm>
            <a:off x="0" y="6738151"/>
            <a:ext cx="12192000" cy="136154"/>
          </a:xfrm>
          <a:prstGeom prst="round1Rect">
            <a:avLst>
              <a:gd name="adj" fmla="val 0"/>
            </a:avLst>
          </a:prstGeom>
          <a:solidFill>
            <a:srgbClr val="48A9F8"/>
          </a:solidFill>
          <a:ln>
            <a:noFill/>
          </a:ln>
          <a:effectLst>
            <a:outerShdw blurRad="215900" dist="101600" dir="16200000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2" name="사각형: 둥근 모서리 82">
            <a:extLst>
              <a:ext uri="{FF2B5EF4-FFF2-40B4-BE49-F238E27FC236}">
                <a16:creationId xmlns:a16="http://schemas.microsoft.com/office/drawing/2014/main" xmlns="" id="{E1A5FB55-868F-4347-A00F-AFA39A2DC7F7}"/>
              </a:ext>
            </a:extLst>
          </p:cNvPr>
          <p:cNvSpPr/>
          <p:nvPr/>
        </p:nvSpPr>
        <p:spPr>
          <a:xfrm>
            <a:off x="837505" y="633147"/>
            <a:ext cx="2908001" cy="483438"/>
          </a:xfrm>
          <a:prstGeom prst="roundRect">
            <a:avLst>
              <a:gd name="adj" fmla="val 50000"/>
            </a:avLst>
          </a:prstGeom>
          <a:solidFill>
            <a:srgbClr val="1986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>
              <a:defRPr/>
            </a:pPr>
            <a:r>
              <a:rPr lang="en-US" altLang="ko-KR" sz="1600" b="1" dirty="0">
                <a:solidFill>
                  <a:prstClr val="white"/>
                </a:solidFill>
              </a:rPr>
              <a:t> DB </a:t>
            </a:r>
            <a:r>
              <a:rPr lang="ko-KR" altLang="en-US" sz="1600" b="1" dirty="0">
                <a:solidFill>
                  <a:prstClr val="white"/>
                </a:solidFill>
              </a:rPr>
              <a:t>및 다이어그램</a:t>
            </a:r>
            <a:endParaRPr lang="en-US" altLang="ko-KR" sz="1600" b="1" dirty="0">
              <a:solidFill>
                <a:prstClr val="white"/>
              </a:solidFill>
            </a:endParaRPr>
          </a:p>
        </p:txBody>
      </p:sp>
      <p:sp>
        <p:nvSpPr>
          <p:cNvPr id="23" name="타원 22">
            <a:extLst>
              <a:ext uri="{FF2B5EF4-FFF2-40B4-BE49-F238E27FC236}">
                <a16:creationId xmlns:a16="http://schemas.microsoft.com/office/drawing/2014/main" xmlns="" id="{B367335F-F155-4E58-B0CC-BED2A349446F}"/>
              </a:ext>
            </a:extLst>
          </p:cNvPr>
          <p:cNvSpPr/>
          <p:nvPr/>
        </p:nvSpPr>
        <p:spPr>
          <a:xfrm>
            <a:off x="959575" y="674811"/>
            <a:ext cx="333288" cy="40011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accent1"/>
                </a:solidFill>
              </a:rPr>
              <a:t>4</a:t>
            </a:r>
            <a:endParaRPr lang="ko-KR" altLang="en-US" sz="2000" b="1" dirty="0">
              <a:solidFill>
                <a:schemeClr val="accent1"/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4060823" y="1029818"/>
            <a:ext cx="40703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/>
              <a:t>시퀀스 다이어그램 </a:t>
            </a:r>
            <a:r>
              <a:rPr lang="en-US" altLang="ko-KR" b="1" dirty="0"/>
              <a:t>- </a:t>
            </a:r>
            <a:r>
              <a:rPr lang="ko-KR" altLang="en-US" b="1" dirty="0"/>
              <a:t>로그인</a:t>
            </a:r>
            <a:endParaRPr lang="en-US" altLang="ko-KR" b="1" dirty="0"/>
          </a:p>
        </p:txBody>
      </p:sp>
      <p:pic>
        <p:nvPicPr>
          <p:cNvPr id="5122" name="Picture 2" descr="C:\Users\SHY-702-15\Desktop\Git\ERPProject\문서파일보관용\최종문서용\SequenceDiagram\로그인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33649" y="1917747"/>
            <a:ext cx="6772275" cy="35433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964323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:a16="http://schemas.microsoft.com/office/drawing/2014/main" xmlns="" id="{FC289580-F6A3-4A08-A82D-E4CB675EF739}"/>
              </a:ext>
            </a:extLst>
          </p:cNvPr>
          <p:cNvSpPr/>
          <p:nvPr/>
        </p:nvSpPr>
        <p:spPr>
          <a:xfrm>
            <a:off x="1394558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rgbClr val="57A7E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xmlns="" id="{6CC0F4B8-DF2A-4BDD-8CC2-413E22699607}"/>
              </a:ext>
            </a:extLst>
          </p:cNvPr>
          <p:cNvSpPr/>
          <p:nvPr/>
        </p:nvSpPr>
        <p:spPr>
          <a:xfrm>
            <a:off x="837505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위쪽 모서리 10">
            <a:extLst>
              <a:ext uri="{FF2B5EF4-FFF2-40B4-BE49-F238E27FC236}">
                <a16:creationId xmlns:a16="http://schemas.microsoft.com/office/drawing/2014/main" xmlns="" id="{269DC61A-0A83-4026-BC8E-E8562FBBA64D}"/>
              </a:ext>
            </a:extLst>
          </p:cNvPr>
          <p:cNvSpPr/>
          <p:nvPr/>
        </p:nvSpPr>
        <p:spPr>
          <a:xfrm>
            <a:off x="329955" y="520794"/>
            <a:ext cx="11532091" cy="6337206"/>
          </a:xfrm>
          <a:prstGeom prst="round2SameRect">
            <a:avLst>
              <a:gd name="adj1" fmla="val 2098"/>
              <a:gd name="adj2" fmla="val 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" name="사각형: 둥근 한쪽 모서리 7">
            <a:extLst>
              <a:ext uri="{FF2B5EF4-FFF2-40B4-BE49-F238E27FC236}">
                <a16:creationId xmlns:a16="http://schemas.microsoft.com/office/drawing/2014/main" xmlns="" id="{5BE47643-A6A4-4BA3-B2E3-D59C5300AEB4}"/>
              </a:ext>
            </a:extLst>
          </p:cNvPr>
          <p:cNvSpPr/>
          <p:nvPr/>
        </p:nvSpPr>
        <p:spPr>
          <a:xfrm>
            <a:off x="0" y="6738151"/>
            <a:ext cx="12192000" cy="136154"/>
          </a:xfrm>
          <a:prstGeom prst="round1Rect">
            <a:avLst>
              <a:gd name="adj" fmla="val 0"/>
            </a:avLst>
          </a:prstGeom>
          <a:solidFill>
            <a:srgbClr val="48A9F8"/>
          </a:solidFill>
          <a:ln>
            <a:noFill/>
          </a:ln>
          <a:effectLst>
            <a:outerShdw blurRad="215900" dist="101600" dir="16200000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2" name="사각형: 둥근 모서리 82">
            <a:extLst>
              <a:ext uri="{FF2B5EF4-FFF2-40B4-BE49-F238E27FC236}">
                <a16:creationId xmlns:a16="http://schemas.microsoft.com/office/drawing/2014/main" xmlns="" id="{E1A5FB55-868F-4347-A00F-AFA39A2DC7F7}"/>
              </a:ext>
            </a:extLst>
          </p:cNvPr>
          <p:cNvSpPr/>
          <p:nvPr/>
        </p:nvSpPr>
        <p:spPr>
          <a:xfrm>
            <a:off x="837505" y="633147"/>
            <a:ext cx="2908001" cy="483438"/>
          </a:xfrm>
          <a:prstGeom prst="roundRect">
            <a:avLst>
              <a:gd name="adj" fmla="val 50000"/>
            </a:avLst>
          </a:prstGeom>
          <a:solidFill>
            <a:srgbClr val="1986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>
              <a:defRPr/>
            </a:pPr>
            <a:r>
              <a:rPr lang="en-US" altLang="ko-KR" sz="1600" b="1" dirty="0">
                <a:solidFill>
                  <a:prstClr val="white"/>
                </a:solidFill>
              </a:rPr>
              <a:t> DB </a:t>
            </a:r>
            <a:r>
              <a:rPr lang="ko-KR" altLang="en-US" sz="1600" b="1" dirty="0">
                <a:solidFill>
                  <a:prstClr val="white"/>
                </a:solidFill>
              </a:rPr>
              <a:t>및 다이어그램</a:t>
            </a:r>
            <a:endParaRPr lang="en-US" altLang="ko-KR" sz="1600" b="1" dirty="0">
              <a:solidFill>
                <a:prstClr val="white"/>
              </a:solidFill>
            </a:endParaRPr>
          </a:p>
        </p:txBody>
      </p:sp>
      <p:sp>
        <p:nvSpPr>
          <p:cNvPr id="23" name="타원 22">
            <a:extLst>
              <a:ext uri="{FF2B5EF4-FFF2-40B4-BE49-F238E27FC236}">
                <a16:creationId xmlns:a16="http://schemas.microsoft.com/office/drawing/2014/main" xmlns="" id="{B367335F-F155-4E58-B0CC-BED2A349446F}"/>
              </a:ext>
            </a:extLst>
          </p:cNvPr>
          <p:cNvSpPr/>
          <p:nvPr/>
        </p:nvSpPr>
        <p:spPr>
          <a:xfrm>
            <a:off x="959575" y="674811"/>
            <a:ext cx="333288" cy="40011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accent1"/>
                </a:solidFill>
              </a:rPr>
              <a:t>4</a:t>
            </a:r>
            <a:endParaRPr lang="ko-KR" altLang="en-US" sz="2000" b="1" dirty="0">
              <a:solidFill>
                <a:schemeClr val="accent1"/>
              </a:solidFill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4060823" y="1029818"/>
            <a:ext cx="40703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/>
              <a:t>시퀀스 다이어그램 </a:t>
            </a:r>
            <a:r>
              <a:rPr lang="en-US" altLang="ko-KR" b="1" dirty="0"/>
              <a:t>- </a:t>
            </a:r>
            <a:r>
              <a:rPr lang="ko-KR" altLang="en-US" b="1" dirty="0"/>
              <a:t>삭제</a:t>
            </a:r>
            <a:endParaRPr lang="en-US" altLang="ko-KR" b="1" dirty="0"/>
          </a:p>
        </p:txBody>
      </p:sp>
      <p:pic>
        <p:nvPicPr>
          <p:cNvPr id="6146" name="Picture 2" descr="C:\Users\SHY-702-15\Desktop\Git\ERPProject\문서파일보관용\최종문서용\SequenceDiagram\삭제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13705" y="2474959"/>
            <a:ext cx="8764588" cy="29066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82135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:a16="http://schemas.microsoft.com/office/drawing/2014/main" xmlns="" id="{FC289580-F6A3-4A08-A82D-E4CB675EF739}"/>
              </a:ext>
            </a:extLst>
          </p:cNvPr>
          <p:cNvSpPr/>
          <p:nvPr/>
        </p:nvSpPr>
        <p:spPr>
          <a:xfrm>
            <a:off x="1394558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rgbClr val="57A7E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xmlns="" id="{6CC0F4B8-DF2A-4BDD-8CC2-413E22699607}"/>
              </a:ext>
            </a:extLst>
          </p:cNvPr>
          <p:cNvSpPr/>
          <p:nvPr/>
        </p:nvSpPr>
        <p:spPr>
          <a:xfrm>
            <a:off x="837505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위쪽 모서리 10">
            <a:extLst>
              <a:ext uri="{FF2B5EF4-FFF2-40B4-BE49-F238E27FC236}">
                <a16:creationId xmlns:a16="http://schemas.microsoft.com/office/drawing/2014/main" xmlns="" id="{269DC61A-0A83-4026-BC8E-E8562FBBA64D}"/>
              </a:ext>
            </a:extLst>
          </p:cNvPr>
          <p:cNvSpPr/>
          <p:nvPr/>
        </p:nvSpPr>
        <p:spPr>
          <a:xfrm>
            <a:off x="329955" y="520794"/>
            <a:ext cx="11532091" cy="6337206"/>
          </a:xfrm>
          <a:prstGeom prst="round2SameRect">
            <a:avLst>
              <a:gd name="adj1" fmla="val 2098"/>
              <a:gd name="adj2" fmla="val 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" name="사각형: 둥근 한쪽 모서리 7">
            <a:extLst>
              <a:ext uri="{FF2B5EF4-FFF2-40B4-BE49-F238E27FC236}">
                <a16:creationId xmlns:a16="http://schemas.microsoft.com/office/drawing/2014/main" xmlns="" id="{5BE47643-A6A4-4BA3-B2E3-D59C5300AEB4}"/>
              </a:ext>
            </a:extLst>
          </p:cNvPr>
          <p:cNvSpPr/>
          <p:nvPr/>
        </p:nvSpPr>
        <p:spPr>
          <a:xfrm>
            <a:off x="0" y="6738151"/>
            <a:ext cx="12192000" cy="136154"/>
          </a:xfrm>
          <a:prstGeom prst="round1Rect">
            <a:avLst>
              <a:gd name="adj" fmla="val 0"/>
            </a:avLst>
          </a:prstGeom>
          <a:solidFill>
            <a:srgbClr val="48A9F8"/>
          </a:solidFill>
          <a:ln>
            <a:noFill/>
          </a:ln>
          <a:effectLst>
            <a:outerShdw blurRad="215900" dist="101600" dir="16200000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2" name="사각형: 둥근 모서리 82">
            <a:extLst>
              <a:ext uri="{FF2B5EF4-FFF2-40B4-BE49-F238E27FC236}">
                <a16:creationId xmlns:a16="http://schemas.microsoft.com/office/drawing/2014/main" xmlns="" id="{E1A5FB55-868F-4347-A00F-AFA39A2DC7F7}"/>
              </a:ext>
            </a:extLst>
          </p:cNvPr>
          <p:cNvSpPr/>
          <p:nvPr/>
        </p:nvSpPr>
        <p:spPr>
          <a:xfrm>
            <a:off x="837505" y="633147"/>
            <a:ext cx="2908001" cy="483438"/>
          </a:xfrm>
          <a:prstGeom prst="roundRect">
            <a:avLst>
              <a:gd name="adj" fmla="val 50000"/>
            </a:avLst>
          </a:prstGeom>
          <a:solidFill>
            <a:srgbClr val="1986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>
              <a:defRPr/>
            </a:pPr>
            <a:r>
              <a:rPr lang="en-US" altLang="ko-KR" sz="1600" b="1" dirty="0">
                <a:solidFill>
                  <a:prstClr val="white"/>
                </a:solidFill>
              </a:rPr>
              <a:t> DB </a:t>
            </a:r>
            <a:r>
              <a:rPr lang="ko-KR" altLang="en-US" sz="1600" b="1" dirty="0">
                <a:solidFill>
                  <a:prstClr val="white"/>
                </a:solidFill>
              </a:rPr>
              <a:t>및 다이어그램</a:t>
            </a:r>
            <a:endParaRPr lang="en-US" altLang="ko-KR" sz="1600" b="1" dirty="0">
              <a:solidFill>
                <a:prstClr val="white"/>
              </a:solidFill>
            </a:endParaRPr>
          </a:p>
        </p:txBody>
      </p:sp>
      <p:sp>
        <p:nvSpPr>
          <p:cNvPr id="23" name="타원 22">
            <a:extLst>
              <a:ext uri="{FF2B5EF4-FFF2-40B4-BE49-F238E27FC236}">
                <a16:creationId xmlns:a16="http://schemas.microsoft.com/office/drawing/2014/main" xmlns="" id="{B367335F-F155-4E58-B0CC-BED2A349446F}"/>
              </a:ext>
            </a:extLst>
          </p:cNvPr>
          <p:cNvSpPr/>
          <p:nvPr/>
        </p:nvSpPr>
        <p:spPr>
          <a:xfrm>
            <a:off x="959575" y="674811"/>
            <a:ext cx="333288" cy="40011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accent1"/>
                </a:solidFill>
              </a:rPr>
              <a:t>4</a:t>
            </a:r>
            <a:endParaRPr lang="ko-KR" altLang="en-US" sz="2000" b="1" dirty="0">
              <a:solidFill>
                <a:schemeClr val="accent1"/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4060823" y="1029818"/>
            <a:ext cx="40703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/>
              <a:t>시퀀스 다이어그램 </a:t>
            </a:r>
            <a:r>
              <a:rPr lang="en-US" altLang="ko-KR" b="1" dirty="0"/>
              <a:t>- </a:t>
            </a:r>
            <a:r>
              <a:rPr lang="ko-KR" altLang="en-US" b="1" dirty="0"/>
              <a:t>조회</a:t>
            </a:r>
            <a:endParaRPr lang="en-US" altLang="ko-KR" b="1" dirty="0"/>
          </a:p>
        </p:txBody>
      </p:sp>
      <p:pic>
        <p:nvPicPr>
          <p:cNvPr id="7170" name="Picture 2" descr="C:\Users\SHY-702-15\Desktop\Git\ERPProject\문서파일보관용\최종문서용\SequenceDiagram\조회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1026" y="1724026"/>
            <a:ext cx="11058525" cy="47339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576391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:a16="http://schemas.microsoft.com/office/drawing/2014/main" xmlns="" id="{FC289580-F6A3-4A08-A82D-E4CB675EF739}"/>
              </a:ext>
            </a:extLst>
          </p:cNvPr>
          <p:cNvSpPr/>
          <p:nvPr/>
        </p:nvSpPr>
        <p:spPr>
          <a:xfrm>
            <a:off x="1394558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rgbClr val="57A7E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xmlns="" id="{6CC0F4B8-DF2A-4BDD-8CC2-413E22699607}"/>
              </a:ext>
            </a:extLst>
          </p:cNvPr>
          <p:cNvSpPr/>
          <p:nvPr/>
        </p:nvSpPr>
        <p:spPr>
          <a:xfrm>
            <a:off x="837505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위쪽 모서리 10">
            <a:extLst>
              <a:ext uri="{FF2B5EF4-FFF2-40B4-BE49-F238E27FC236}">
                <a16:creationId xmlns:a16="http://schemas.microsoft.com/office/drawing/2014/main" xmlns="" id="{269DC61A-0A83-4026-BC8E-E8562FBBA64D}"/>
              </a:ext>
            </a:extLst>
          </p:cNvPr>
          <p:cNvSpPr/>
          <p:nvPr/>
        </p:nvSpPr>
        <p:spPr>
          <a:xfrm>
            <a:off x="329955" y="520794"/>
            <a:ext cx="11532091" cy="6337206"/>
          </a:xfrm>
          <a:prstGeom prst="round2SameRect">
            <a:avLst>
              <a:gd name="adj1" fmla="val 2098"/>
              <a:gd name="adj2" fmla="val 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" name="사각형: 둥근 한쪽 모서리 7">
            <a:extLst>
              <a:ext uri="{FF2B5EF4-FFF2-40B4-BE49-F238E27FC236}">
                <a16:creationId xmlns:a16="http://schemas.microsoft.com/office/drawing/2014/main" xmlns="" id="{5BE47643-A6A4-4BA3-B2E3-D59C5300AEB4}"/>
              </a:ext>
            </a:extLst>
          </p:cNvPr>
          <p:cNvSpPr/>
          <p:nvPr/>
        </p:nvSpPr>
        <p:spPr>
          <a:xfrm>
            <a:off x="0" y="6738151"/>
            <a:ext cx="12192000" cy="136154"/>
          </a:xfrm>
          <a:prstGeom prst="round1Rect">
            <a:avLst>
              <a:gd name="adj" fmla="val 0"/>
            </a:avLst>
          </a:prstGeom>
          <a:solidFill>
            <a:srgbClr val="48A9F8"/>
          </a:solidFill>
          <a:ln>
            <a:noFill/>
          </a:ln>
          <a:effectLst>
            <a:outerShdw blurRad="215900" dist="101600" dir="16200000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2" name="사각형: 둥근 모서리 82">
            <a:extLst>
              <a:ext uri="{FF2B5EF4-FFF2-40B4-BE49-F238E27FC236}">
                <a16:creationId xmlns:a16="http://schemas.microsoft.com/office/drawing/2014/main" xmlns="" id="{E1A5FB55-868F-4347-A00F-AFA39A2DC7F7}"/>
              </a:ext>
            </a:extLst>
          </p:cNvPr>
          <p:cNvSpPr/>
          <p:nvPr/>
        </p:nvSpPr>
        <p:spPr>
          <a:xfrm>
            <a:off x="837505" y="633147"/>
            <a:ext cx="2908001" cy="483438"/>
          </a:xfrm>
          <a:prstGeom prst="roundRect">
            <a:avLst>
              <a:gd name="adj" fmla="val 50000"/>
            </a:avLst>
          </a:prstGeom>
          <a:solidFill>
            <a:srgbClr val="1986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>
              <a:defRPr/>
            </a:pPr>
            <a:r>
              <a:rPr lang="en-US" altLang="ko-KR" sz="1600" b="1" dirty="0">
                <a:solidFill>
                  <a:prstClr val="white"/>
                </a:solidFill>
              </a:rPr>
              <a:t> DB </a:t>
            </a:r>
            <a:r>
              <a:rPr lang="ko-KR" altLang="en-US" sz="1600" b="1" dirty="0">
                <a:solidFill>
                  <a:prstClr val="white"/>
                </a:solidFill>
              </a:rPr>
              <a:t>및 다이어그램</a:t>
            </a:r>
            <a:endParaRPr lang="en-US" altLang="ko-KR" sz="1600" b="1" dirty="0">
              <a:solidFill>
                <a:prstClr val="white"/>
              </a:solidFill>
            </a:endParaRPr>
          </a:p>
        </p:txBody>
      </p:sp>
      <p:sp>
        <p:nvSpPr>
          <p:cNvPr id="23" name="타원 22">
            <a:extLst>
              <a:ext uri="{FF2B5EF4-FFF2-40B4-BE49-F238E27FC236}">
                <a16:creationId xmlns:a16="http://schemas.microsoft.com/office/drawing/2014/main" xmlns="" id="{B367335F-F155-4E58-B0CC-BED2A349446F}"/>
              </a:ext>
            </a:extLst>
          </p:cNvPr>
          <p:cNvSpPr/>
          <p:nvPr/>
        </p:nvSpPr>
        <p:spPr>
          <a:xfrm>
            <a:off x="959575" y="674811"/>
            <a:ext cx="333288" cy="40011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accent1"/>
                </a:solidFill>
              </a:rPr>
              <a:t>4</a:t>
            </a:r>
            <a:endParaRPr lang="ko-KR" altLang="en-US" sz="2000" b="1" dirty="0">
              <a:solidFill>
                <a:schemeClr val="accent1"/>
              </a:solidFill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4060823" y="1029818"/>
            <a:ext cx="40703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/>
              <a:t>시퀀스 다이어그램 </a:t>
            </a:r>
            <a:r>
              <a:rPr lang="en-US" altLang="ko-KR" b="1" dirty="0"/>
              <a:t>- </a:t>
            </a:r>
            <a:r>
              <a:rPr lang="ko-KR" altLang="en-US" b="1" dirty="0"/>
              <a:t>등록</a:t>
            </a:r>
            <a:endParaRPr lang="en-US" altLang="ko-KR" b="1" dirty="0"/>
          </a:p>
        </p:txBody>
      </p:sp>
      <p:pic>
        <p:nvPicPr>
          <p:cNvPr id="8194" name="Picture 2" descr="C:\Users\SHY-702-15\Desktop\Git\ERPProject\문서파일보관용\최종문서용\SequenceDiagram\저장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1965" y="1762125"/>
            <a:ext cx="11139487" cy="4667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586084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:a16="http://schemas.microsoft.com/office/drawing/2014/main" xmlns="" id="{FC289580-F6A3-4A08-A82D-E4CB675EF739}"/>
              </a:ext>
            </a:extLst>
          </p:cNvPr>
          <p:cNvSpPr/>
          <p:nvPr/>
        </p:nvSpPr>
        <p:spPr>
          <a:xfrm>
            <a:off x="1394558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chemeClr val="bg1">
              <a:alpha val="2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xmlns="" id="{6CC0F4B8-DF2A-4BDD-8CC2-413E22699607}"/>
              </a:ext>
            </a:extLst>
          </p:cNvPr>
          <p:cNvSpPr/>
          <p:nvPr/>
        </p:nvSpPr>
        <p:spPr>
          <a:xfrm>
            <a:off x="837505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xmlns="" id="{269DC61A-0A83-4026-BC8E-E8562FBBA64D}"/>
              </a:ext>
            </a:extLst>
          </p:cNvPr>
          <p:cNvSpPr/>
          <p:nvPr/>
        </p:nvSpPr>
        <p:spPr>
          <a:xfrm>
            <a:off x="342655" y="567473"/>
            <a:ext cx="11532091" cy="6090849"/>
          </a:xfrm>
          <a:prstGeom prst="roundRect">
            <a:avLst>
              <a:gd name="adj" fmla="val 3002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r>
              <a:rPr lang="en-US" altLang="ko-KR">
                <a:solidFill>
                  <a:prstClr val="white"/>
                </a:solidFill>
              </a:rPr>
              <a:t>`</a:t>
            </a:r>
            <a:endParaRPr lang="ko-KR" altLang="en-US" dirty="0">
              <a:solidFill>
                <a:prstClr val="white"/>
              </a:solidFill>
            </a:endParaRPr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xmlns="" id="{8B833947-C5BA-4A7A-B976-97EA893732F9}"/>
              </a:ext>
            </a:extLst>
          </p:cNvPr>
          <p:cNvGrpSpPr/>
          <p:nvPr/>
        </p:nvGrpSpPr>
        <p:grpSpPr>
          <a:xfrm>
            <a:off x="0" y="6098959"/>
            <a:ext cx="12192000" cy="759042"/>
            <a:chOff x="4477702" y="3210977"/>
            <a:chExt cx="3761505" cy="1386061"/>
          </a:xfrm>
          <a:effectLst>
            <a:outerShdw blurRad="254000" dist="38100" dir="16200000" rotWithShape="0">
              <a:prstClr val="black">
                <a:alpha val="23000"/>
              </a:prstClr>
            </a:outerShdw>
          </a:effectLst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xmlns="" id="{C938BC48-0BA9-4BD4-94E3-CE5D0929E7A5}"/>
                </a:ext>
              </a:extLst>
            </p:cNvPr>
            <p:cNvSpPr/>
            <p:nvPr/>
          </p:nvSpPr>
          <p:spPr>
            <a:xfrm>
              <a:off x="4477702" y="3697315"/>
              <a:ext cx="3761505" cy="899723"/>
            </a:xfrm>
            <a:prstGeom prst="rect">
              <a:avLst/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" name="사각형: 둥근 한쪽 모서리 7">
              <a:extLst>
                <a:ext uri="{FF2B5EF4-FFF2-40B4-BE49-F238E27FC236}">
                  <a16:creationId xmlns:a16="http://schemas.microsoft.com/office/drawing/2014/main" xmlns="" id="{5BE47643-A6A4-4BA3-B2E3-D59C5300AEB4}"/>
                </a:ext>
              </a:extLst>
            </p:cNvPr>
            <p:cNvSpPr/>
            <p:nvPr/>
          </p:nvSpPr>
          <p:spPr>
            <a:xfrm>
              <a:off x="4477702" y="3210977"/>
              <a:ext cx="1005198" cy="899723"/>
            </a:xfrm>
            <a:prstGeom prst="round1Rect">
              <a:avLst>
                <a:gd name="adj" fmla="val 50000"/>
              </a:avLst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27" name="Freeform 29">
            <a:extLst>
              <a:ext uri="{FF2B5EF4-FFF2-40B4-BE49-F238E27FC236}">
                <a16:creationId xmlns:a16="http://schemas.microsoft.com/office/drawing/2014/main" xmlns="" id="{16D70C24-C6C2-4E6C-9FD3-AE98FE63F866}"/>
              </a:ext>
            </a:extLst>
          </p:cNvPr>
          <p:cNvSpPr>
            <a:spLocks noEditPoints="1"/>
          </p:cNvSpPr>
          <p:nvPr/>
        </p:nvSpPr>
        <p:spPr bwMode="auto">
          <a:xfrm>
            <a:off x="490596" y="6328813"/>
            <a:ext cx="329955" cy="329509"/>
          </a:xfrm>
          <a:custGeom>
            <a:avLst/>
            <a:gdLst>
              <a:gd name="T0" fmla="*/ 1260 w 5938"/>
              <a:gd name="T1" fmla="*/ 1207 h 5931"/>
              <a:gd name="T2" fmla="*/ 1208 w 5938"/>
              <a:gd name="T3" fmla="*/ 1259 h 5931"/>
              <a:gd name="T4" fmla="*/ 1327 w 5938"/>
              <a:gd name="T5" fmla="*/ 1963 h 5931"/>
              <a:gd name="T6" fmla="*/ 1614 w 5938"/>
              <a:gd name="T7" fmla="*/ 1903 h 5931"/>
              <a:gd name="T8" fmla="*/ 1814 w 5938"/>
              <a:gd name="T9" fmla="*/ 1763 h 5931"/>
              <a:gd name="T10" fmla="*/ 1944 w 5938"/>
              <a:gd name="T11" fmla="*/ 1748 h 5931"/>
              <a:gd name="T12" fmla="*/ 2040 w 5938"/>
              <a:gd name="T13" fmla="*/ 1844 h 5931"/>
              <a:gd name="T14" fmla="*/ 2025 w 5938"/>
              <a:gd name="T15" fmla="*/ 1975 h 5931"/>
              <a:gd name="T16" fmla="*/ 1783 w 5938"/>
              <a:gd name="T17" fmla="*/ 2163 h 5931"/>
              <a:gd name="T18" fmla="*/ 1430 w 5938"/>
              <a:gd name="T19" fmla="*/ 2264 h 5931"/>
              <a:gd name="T20" fmla="*/ 1141 w 5938"/>
              <a:gd name="T21" fmla="*/ 2251 h 5931"/>
              <a:gd name="T22" fmla="*/ 1128 w 5938"/>
              <a:gd name="T23" fmla="*/ 3090 h 5931"/>
              <a:gd name="T24" fmla="*/ 3547 w 5938"/>
              <a:gd name="T25" fmla="*/ 5529 h 5931"/>
              <a:gd name="T26" fmla="*/ 3767 w 5938"/>
              <a:gd name="T27" fmla="*/ 5621 h 5931"/>
              <a:gd name="T28" fmla="*/ 4007 w 5938"/>
              <a:gd name="T29" fmla="*/ 5588 h 5931"/>
              <a:gd name="T30" fmla="*/ 5494 w 5938"/>
              <a:gd name="T31" fmla="*/ 4152 h 5931"/>
              <a:gd name="T32" fmla="*/ 5614 w 5938"/>
              <a:gd name="T33" fmla="*/ 3945 h 5931"/>
              <a:gd name="T34" fmla="*/ 5614 w 5938"/>
              <a:gd name="T35" fmla="*/ 3703 h 5931"/>
              <a:gd name="T36" fmla="*/ 5494 w 5938"/>
              <a:gd name="T37" fmla="*/ 3496 h 5931"/>
              <a:gd name="T38" fmla="*/ 3056 w 5938"/>
              <a:gd name="T39" fmla="*/ 1111 h 5931"/>
              <a:gd name="T40" fmla="*/ 1038 w 5938"/>
              <a:gd name="T41" fmla="*/ 4 h 5931"/>
              <a:gd name="T42" fmla="*/ 1424 w 5938"/>
              <a:gd name="T43" fmla="*/ 101 h 5931"/>
              <a:gd name="T44" fmla="*/ 1787 w 5938"/>
              <a:gd name="T45" fmla="*/ 327 h 5931"/>
              <a:gd name="T46" fmla="*/ 1913 w 5938"/>
              <a:gd name="T47" fmla="*/ 495 h 5931"/>
              <a:gd name="T48" fmla="*/ 1870 w 5938"/>
              <a:gd name="T49" fmla="*/ 621 h 5931"/>
              <a:gd name="T50" fmla="*/ 1744 w 5938"/>
              <a:gd name="T51" fmla="*/ 664 h 5931"/>
              <a:gd name="T52" fmla="*/ 1581 w 5938"/>
              <a:gd name="T53" fmla="*/ 556 h 5931"/>
              <a:gd name="T54" fmla="*/ 1278 w 5938"/>
              <a:gd name="T55" fmla="*/ 372 h 5931"/>
              <a:gd name="T56" fmla="*/ 962 w 5938"/>
              <a:gd name="T57" fmla="*/ 305 h 5931"/>
              <a:gd name="T58" fmla="*/ 668 w 5938"/>
              <a:gd name="T59" fmla="*/ 359 h 5931"/>
              <a:gd name="T60" fmla="*/ 441 w 5938"/>
              <a:gd name="T61" fmla="*/ 534 h 5931"/>
              <a:gd name="T62" fmla="*/ 325 w 5938"/>
              <a:gd name="T63" fmla="*/ 790 h 5931"/>
              <a:gd name="T64" fmla="*/ 329 w 5938"/>
              <a:gd name="T65" fmla="*/ 1115 h 5931"/>
              <a:gd name="T66" fmla="*/ 489 w 5938"/>
              <a:gd name="T67" fmla="*/ 1481 h 5931"/>
              <a:gd name="T68" fmla="*/ 780 w 5938"/>
              <a:gd name="T69" fmla="*/ 1775 h 5931"/>
              <a:gd name="T70" fmla="*/ 930 w 5938"/>
              <a:gd name="T71" fmla="*/ 1122 h 5931"/>
              <a:gd name="T72" fmla="*/ 1076 w 5938"/>
              <a:gd name="T73" fmla="*/ 951 h 5931"/>
              <a:gd name="T74" fmla="*/ 2908 w 5938"/>
              <a:gd name="T75" fmla="*/ 789 h 5931"/>
              <a:gd name="T76" fmla="*/ 3164 w 5938"/>
              <a:gd name="T77" fmla="*/ 823 h 5931"/>
              <a:gd name="T78" fmla="*/ 3406 w 5938"/>
              <a:gd name="T79" fmla="*/ 976 h 5931"/>
              <a:gd name="T80" fmla="*/ 5861 w 5938"/>
              <a:gd name="T81" fmla="*/ 3490 h 5931"/>
              <a:gd name="T82" fmla="*/ 5938 w 5938"/>
              <a:gd name="T83" fmla="*/ 3826 h 5931"/>
              <a:gd name="T84" fmla="*/ 5863 w 5938"/>
              <a:gd name="T85" fmla="*/ 4160 h 5931"/>
              <a:gd name="T86" fmla="*/ 4377 w 5938"/>
              <a:gd name="T87" fmla="*/ 5705 h 5931"/>
              <a:gd name="T88" fmla="*/ 4087 w 5938"/>
              <a:gd name="T89" fmla="*/ 5887 h 5931"/>
              <a:gd name="T90" fmla="*/ 3744 w 5938"/>
              <a:gd name="T91" fmla="*/ 5925 h 5931"/>
              <a:gd name="T92" fmla="*/ 3422 w 5938"/>
              <a:gd name="T93" fmla="*/ 5814 h 5931"/>
              <a:gd name="T94" fmla="*/ 928 w 5938"/>
              <a:gd name="T95" fmla="*/ 3343 h 5931"/>
              <a:gd name="T96" fmla="*/ 800 w 5938"/>
              <a:gd name="T97" fmla="*/ 3059 h 5931"/>
              <a:gd name="T98" fmla="*/ 747 w 5938"/>
              <a:gd name="T99" fmla="*/ 2116 h 5931"/>
              <a:gd name="T100" fmla="*/ 406 w 5938"/>
              <a:gd name="T101" fmla="*/ 1864 h 5931"/>
              <a:gd name="T102" fmla="*/ 132 w 5938"/>
              <a:gd name="T103" fmla="*/ 1483 h 5931"/>
              <a:gd name="T104" fmla="*/ 7 w 5938"/>
              <a:gd name="T105" fmla="*/ 1052 h 5931"/>
              <a:gd name="T106" fmla="*/ 38 w 5938"/>
              <a:gd name="T107" fmla="*/ 662 h 5931"/>
              <a:gd name="T108" fmla="*/ 206 w 5938"/>
              <a:gd name="T109" fmla="*/ 336 h 5931"/>
              <a:gd name="T110" fmla="*/ 493 w 5938"/>
              <a:gd name="T111" fmla="*/ 103 h 5931"/>
              <a:gd name="T112" fmla="*/ 849 w 5938"/>
              <a:gd name="T113" fmla="*/ 4 h 59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5938" h="5931">
                <a:moveTo>
                  <a:pt x="2949" y="1095"/>
                </a:moveTo>
                <a:lnTo>
                  <a:pt x="2939" y="1095"/>
                </a:lnTo>
                <a:lnTo>
                  <a:pt x="2928" y="1097"/>
                </a:lnTo>
                <a:lnTo>
                  <a:pt x="1260" y="1207"/>
                </a:lnTo>
                <a:lnTo>
                  <a:pt x="1240" y="1212"/>
                </a:lnTo>
                <a:lnTo>
                  <a:pt x="1224" y="1223"/>
                </a:lnTo>
                <a:lnTo>
                  <a:pt x="1213" y="1240"/>
                </a:lnTo>
                <a:lnTo>
                  <a:pt x="1208" y="1259"/>
                </a:lnTo>
                <a:lnTo>
                  <a:pt x="1163" y="1945"/>
                </a:lnTo>
                <a:lnTo>
                  <a:pt x="1204" y="1952"/>
                </a:lnTo>
                <a:lnTo>
                  <a:pt x="1247" y="1957"/>
                </a:lnTo>
                <a:lnTo>
                  <a:pt x="1327" y="1963"/>
                </a:lnTo>
                <a:lnTo>
                  <a:pt x="1404" y="1959"/>
                </a:lnTo>
                <a:lnTo>
                  <a:pt x="1477" y="1948"/>
                </a:lnTo>
                <a:lnTo>
                  <a:pt x="1547" y="1930"/>
                </a:lnTo>
                <a:lnTo>
                  <a:pt x="1614" y="1903"/>
                </a:lnTo>
                <a:lnTo>
                  <a:pt x="1675" y="1871"/>
                </a:lnTo>
                <a:lnTo>
                  <a:pt x="1733" y="1831"/>
                </a:lnTo>
                <a:lnTo>
                  <a:pt x="1785" y="1784"/>
                </a:lnTo>
                <a:lnTo>
                  <a:pt x="1814" y="1763"/>
                </a:lnTo>
                <a:lnTo>
                  <a:pt x="1845" y="1748"/>
                </a:lnTo>
                <a:lnTo>
                  <a:pt x="1877" y="1741"/>
                </a:lnTo>
                <a:lnTo>
                  <a:pt x="1912" y="1741"/>
                </a:lnTo>
                <a:lnTo>
                  <a:pt x="1944" y="1748"/>
                </a:lnTo>
                <a:lnTo>
                  <a:pt x="1977" y="1763"/>
                </a:lnTo>
                <a:lnTo>
                  <a:pt x="2004" y="1784"/>
                </a:lnTo>
                <a:lnTo>
                  <a:pt x="2025" y="1813"/>
                </a:lnTo>
                <a:lnTo>
                  <a:pt x="2040" y="1844"/>
                </a:lnTo>
                <a:lnTo>
                  <a:pt x="2049" y="1876"/>
                </a:lnTo>
                <a:lnTo>
                  <a:pt x="2049" y="1910"/>
                </a:lnTo>
                <a:lnTo>
                  <a:pt x="2040" y="1943"/>
                </a:lnTo>
                <a:lnTo>
                  <a:pt x="2025" y="1975"/>
                </a:lnTo>
                <a:lnTo>
                  <a:pt x="2004" y="2002"/>
                </a:lnTo>
                <a:lnTo>
                  <a:pt x="1935" y="2064"/>
                </a:lnTo>
                <a:lnTo>
                  <a:pt x="1863" y="2118"/>
                </a:lnTo>
                <a:lnTo>
                  <a:pt x="1783" y="2163"/>
                </a:lnTo>
                <a:lnTo>
                  <a:pt x="1700" y="2201"/>
                </a:lnTo>
                <a:lnTo>
                  <a:pt x="1614" y="2230"/>
                </a:lnTo>
                <a:lnTo>
                  <a:pt x="1524" y="2251"/>
                </a:lnTo>
                <a:lnTo>
                  <a:pt x="1430" y="2264"/>
                </a:lnTo>
                <a:lnTo>
                  <a:pt x="1332" y="2269"/>
                </a:lnTo>
                <a:lnTo>
                  <a:pt x="1276" y="2268"/>
                </a:lnTo>
                <a:lnTo>
                  <a:pt x="1219" y="2262"/>
                </a:lnTo>
                <a:lnTo>
                  <a:pt x="1141" y="2251"/>
                </a:lnTo>
                <a:lnTo>
                  <a:pt x="1098" y="2922"/>
                </a:lnTo>
                <a:lnTo>
                  <a:pt x="1098" y="2980"/>
                </a:lnTo>
                <a:lnTo>
                  <a:pt x="1108" y="3038"/>
                </a:lnTo>
                <a:lnTo>
                  <a:pt x="1128" y="3090"/>
                </a:lnTo>
                <a:lnTo>
                  <a:pt x="1157" y="3141"/>
                </a:lnTo>
                <a:lnTo>
                  <a:pt x="1195" y="3184"/>
                </a:lnTo>
                <a:lnTo>
                  <a:pt x="3502" y="5489"/>
                </a:lnTo>
                <a:lnTo>
                  <a:pt x="3547" y="5529"/>
                </a:lnTo>
                <a:lnTo>
                  <a:pt x="3597" y="5563"/>
                </a:lnTo>
                <a:lnTo>
                  <a:pt x="3652" y="5588"/>
                </a:lnTo>
                <a:lnTo>
                  <a:pt x="3708" y="5608"/>
                </a:lnTo>
                <a:lnTo>
                  <a:pt x="3767" y="5621"/>
                </a:lnTo>
                <a:lnTo>
                  <a:pt x="3828" y="5624"/>
                </a:lnTo>
                <a:lnTo>
                  <a:pt x="3890" y="5621"/>
                </a:lnTo>
                <a:lnTo>
                  <a:pt x="3949" y="5608"/>
                </a:lnTo>
                <a:lnTo>
                  <a:pt x="4007" y="5588"/>
                </a:lnTo>
                <a:lnTo>
                  <a:pt x="4061" y="5563"/>
                </a:lnTo>
                <a:lnTo>
                  <a:pt x="4112" y="5529"/>
                </a:lnTo>
                <a:lnTo>
                  <a:pt x="4157" y="5489"/>
                </a:lnTo>
                <a:lnTo>
                  <a:pt x="5494" y="4152"/>
                </a:lnTo>
                <a:lnTo>
                  <a:pt x="5534" y="4105"/>
                </a:lnTo>
                <a:lnTo>
                  <a:pt x="5568" y="4055"/>
                </a:lnTo>
                <a:lnTo>
                  <a:pt x="5595" y="4003"/>
                </a:lnTo>
                <a:lnTo>
                  <a:pt x="5614" y="3945"/>
                </a:lnTo>
                <a:lnTo>
                  <a:pt x="5626" y="3885"/>
                </a:lnTo>
                <a:lnTo>
                  <a:pt x="5630" y="3824"/>
                </a:lnTo>
                <a:lnTo>
                  <a:pt x="5626" y="3763"/>
                </a:lnTo>
                <a:lnTo>
                  <a:pt x="5614" y="3703"/>
                </a:lnTo>
                <a:lnTo>
                  <a:pt x="5595" y="3646"/>
                </a:lnTo>
                <a:lnTo>
                  <a:pt x="5568" y="3593"/>
                </a:lnTo>
                <a:lnTo>
                  <a:pt x="5534" y="3543"/>
                </a:lnTo>
                <a:lnTo>
                  <a:pt x="5494" y="3496"/>
                </a:lnTo>
                <a:lnTo>
                  <a:pt x="3189" y="1194"/>
                </a:lnTo>
                <a:lnTo>
                  <a:pt x="3150" y="1160"/>
                </a:lnTo>
                <a:lnTo>
                  <a:pt x="3105" y="1131"/>
                </a:lnTo>
                <a:lnTo>
                  <a:pt x="3056" y="1111"/>
                </a:lnTo>
                <a:lnTo>
                  <a:pt x="3004" y="1099"/>
                </a:lnTo>
                <a:lnTo>
                  <a:pt x="2949" y="1095"/>
                </a:lnTo>
                <a:close/>
                <a:moveTo>
                  <a:pt x="942" y="0"/>
                </a:moveTo>
                <a:lnTo>
                  <a:pt x="1038" y="4"/>
                </a:lnTo>
                <a:lnTo>
                  <a:pt x="1135" y="17"/>
                </a:lnTo>
                <a:lnTo>
                  <a:pt x="1233" y="36"/>
                </a:lnTo>
                <a:lnTo>
                  <a:pt x="1329" y="65"/>
                </a:lnTo>
                <a:lnTo>
                  <a:pt x="1424" y="101"/>
                </a:lnTo>
                <a:lnTo>
                  <a:pt x="1520" y="147"/>
                </a:lnTo>
                <a:lnTo>
                  <a:pt x="1612" y="199"/>
                </a:lnTo>
                <a:lnTo>
                  <a:pt x="1700" y="258"/>
                </a:lnTo>
                <a:lnTo>
                  <a:pt x="1787" y="327"/>
                </a:lnTo>
                <a:lnTo>
                  <a:pt x="1870" y="403"/>
                </a:lnTo>
                <a:lnTo>
                  <a:pt x="1892" y="430"/>
                </a:lnTo>
                <a:lnTo>
                  <a:pt x="1906" y="462"/>
                </a:lnTo>
                <a:lnTo>
                  <a:pt x="1913" y="495"/>
                </a:lnTo>
                <a:lnTo>
                  <a:pt x="1913" y="529"/>
                </a:lnTo>
                <a:lnTo>
                  <a:pt x="1906" y="561"/>
                </a:lnTo>
                <a:lnTo>
                  <a:pt x="1892" y="592"/>
                </a:lnTo>
                <a:lnTo>
                  <a:pt x="1870" y="621"/>
                </a:lnTo>
                <a:lnTo>
                  <a:pt x="1841" y="643"/>
                </a:lnTo>
                <a:lnTo>
                  <a:pt x="1811" y="657"/>
                </a:lnTo>
                <a:lnTo>
                  <a:pt x="1778" y="664"/>
                </a:lnTo>
                <a:lnTo>
                  <a:pt x="1744" y="664"/>
                </a:lnTo>
                <a:lnTo>
                  <a:pt x="1711" y="657"/>
                </a:lnTo>
                <a:lnTo>
                  <a:pt x="1679" y="643"/>
                </a:lnTo>
                <a:lnTo>
                  <a:pt x="1652" y="621"/>
                </a:lnTo>
                <a:lnTo>
                  <a:pt x="1581" y="556"/>
                </a:lnTo>
                <a:lnTo>
                  <a:pt x="1509" y="500"/>
                </a:lnTo>
                <a:lnTo>
                  <a:pt x="1435" y="450"/>
                </a:lnTo>
                <a:lnTo>
                  <a:pt x="1357" y="408"/>
                </a:lnTo>
                <a:lnTo>
                  <a:pt x="1278" y="372"/>
                </a:lnTo>
                <a:lnTo>
                  <a:pt x="1199" y="345"/>
                </a:lnTo>
                <a:lnTo>
                  <a:pt x="1119" y="323"/>
                </a:lnTo>
                <a:lnTo>
                  <a:pt x="1040" y="311"/>
                </a:lnTo>
                <a:lnTo>
                  <a:pt x="962" y="305"/>
                </a:lnTo>
                <a:lnTo>
                  <a:pt x="885" y="307"/>
                </a:lnTo>
                <a:lnTo>
                  <a:pt x="811" y="316"/>
                </a:lnTo>
                <a:lnTo>
                  <a:pt x="738" y="334"/>
                </a:lnTo>
                <a:lnTo>
                  <a:pt x="668" y="359"/>
                </a:lnTo>
                <a:lnTo>
                  <a:pt x="603" y="392"/>
                </a:lnTo>
                <a:lnTo>
                  <a:pt x="543" y="433"/>
                </a:lnTo>
                <a:lnTo>
                  <a:pt x="488" y="482"/>
                </a:lnTo>
                <a:lnTo>
                  <a:pt x="441" y="534"/>
                </a:lnTo>
                <a:lnTo>
                  <a:pt x="401" y="592"/>
                </a:lnTo>
                <a:lnTo>
                  <a:pt x="368" y="655"/>
                </a:lnTo>
                <a:lnTo>
                  <a:pt x="343" y="720"/>
                </a:lnTo>
                <a:lnTo>
                  <a:pt x="325" y="790"/>
                </a:lnTo>
                <a:lnTo>
                  <a:pt x="312" y="864"/>
                </a:lnTo>
                <a:lnTo>
                  <a:pt x="311" y="940"/>
                </a:lnTo>
                <a:lnTo>
                  <a:pt x="314" y="1019"/>
                </a:lnTo>
                <a:lnTo>
                  <a:pt x="329" y="1115"/>
                </a:lnTo>
                <a:lnTo>
                  <a:pt x="354" y="1211"/>
                </a:lnTo>
                <a:lnTo>
                  <a:pt x="390" y="1304"/>
                </a:lnTo>
                <a:lnTo>
                  <a:pt x="435" y="1395"/>
                </a:lnTo>
                <a:lnTo>
                  <a:pt x="489" y="1481"/>
                </a:lnTo>
                <a:lnTo>
                  <a:pt x="553" y="1566"/>
                </a:lnTo>
                <a:lnTo>
                  <a:pt x="625" y="1644"/>
                </a:lnTo>
                <a:lnTo>
                  <a:pt x="701" y="1714"/>
                </a:lnTo>
                <a:lnTo>
                  <a:pt x="780" y="1775"/>
                </a:lnTo>
                <a:lnTo>
                  <a:pt x="863" y="1827"/>
                </a:lnTo>
                <a:lnTo>
                  <a:pt x="903" y="1236"/>
                </a:lnTo>
                <a:lnTo>
                  <a:pt x="912" y="1176"/>
                </a:lnTo>
                <a:lnTo>
                  <a:pt x="930" y="1122"/>
                </a:lnTo>
                <a:lnTo>
                  <a:pt x="957" y="1070"/>
                </a:lnTo>
                <a:lnTo>
                  <a:pt x="989" y="1025"/>
                </a:lnTo>
                <a:lnTo>
                  <a:pt x="1031" y="983"/>
                </a:lnTo>
                <a:lnTo>
                  <a:pt x="1076" y="951"/>
                </a:lnTo>
                <a:lnTo>
                  <a:pt x="1128" y="924"/>
                </a:lnTo>
                <a:lnTo>
                  <a:pt x="1182" y="908"/>
                </a:lnTo>
                <a:lnTo>
                  <a:pt x="1242" y="899"/>
                </a:lnTo>
                <a:lnTo>
                  <a:pt x="2908" y="789"/>
                </a:lnTo>
                <a:lnTo>
                  <a:pt x="2949" y="787"/>
                </a:lnTo>
                <a:lnTo>
                  <a:pt x="3023" y="790"/>
                </a:lnTo>
                <a:lnTo>
                  <a:pt x="3094" y="803"/>
                </a:lnTo>
                <a:lnTo>
                  <a:pt x="3164" y="823"/>
                </a:lnTo>
                <a:lnTo>
                  <a:pt x="3229" y="850"/>
                </a:lnTo>
                <a:lnTo>
                  <a:pt x="3292" y="886"/>
                </a:lnTo>
                <a:lnTo>
                  <a:pt x="3352" y="927"/>
                </a:lnTo>
                <a:lnTo>
                  <a:pt x="3406" y="976"/>
                </a:lnTo>
                <a:lnTo>
                  <a:pt x="5711" y="3279"/>
                </a:lnTo>
                <a:lnTo>
                  <a:pt x="5769" y="3344"/>
                </a:lnTo>
                <a:lnTo>
                  <a:pt x="5819" y="3415"/>
                </a:lnTo>
                <a:lnTo>
                  <a:pt x="5861" y="3490"/>
                </a:lnTo>
                <a:lnTo>
                  <a:pt x="5895" y="3570"/>
                </a:lnTo>
                <a:lnTo>
                  <a:pt x="5919" y="3653"/>
                </a:lnTo>
                <a:lnTo>
                  <a:pt x="5933" y="3738"/>
                </a:lnTo>
                <a:lnTo>
                  <a:pt x="5938" y="3826"/>
                </a:lnTo>
                <a:lnTo>
                  <a:pt x="5935" y="3912"/>
                </a:lnTo>
                <a:lnTo>
                  <a:pt x="5920" y="3997"/>
                </a:lnTo>
                <a:lnTo>
                  <a:pt x="5895" y="4080"/>
                </a:lnTo>
                <a:lnTo>
                  <a:pt x="5863" y="4160"/>
                </a:lnTo>
                <a:lnTo>
                  <a:pt x="5821" y="4235"/>
                </a:lnTo>
                <a:lnTo>
                  <a:pt x="5772" y="4306"/>
                </a:lnTo>
                <a:lnTo>
                  <a:pt x="5713" y="4371"/>
                </a:lnTo>
                <a:lnTo>
                  <a:pt x="4377" y="5705"/>
                </a:lnTo>
                <a:lnTo>
                  <a:pt x="4312" y="5763"/>
                </a:lnTo>
                <a:lnTo>
                  <a:pt x="4242" y="5814"/>
                </a:lnTo>
                <a:lnTo>
                  <a:pt x="4166" y="5855"/>
                </a:lnTo>
                <a:lnTo>
                  <a:pt x="4087" y="5887"/>
                </a:lnTo>
                <a:lnTo>
                  <a:pt x="4004" y="5911"/>
                </a:lnTo>
                <a:lnTo>
                  <a:pt x="3919" y="5925"/>
                </a:lnTo>
                <a:lnTo>
                  <a:pt x="3832" y="5931"/>
                </a:lnTo>
                <a:lnTo>
                  <a:pt x="3744" y="5925"/>
                </a:lnTo>
                <a:lnTo>
                  <a:pt x="3659" y="5913"/>
                </a:lnTo>
                <a:lnTo>
                  <a:pt x="3576" y="5887"/>
                </a:lnTo>
                <a:lnTo>
                  <a:pt x="3496" y="5855"/>
                </a:lnTo>
                <a:lnTo>
                  <a:pt x="3422" y="5814"/>
                </a:lnTo>
                <a:lnTo>
                  <a:pt x="3352" y="5765"/>
                </a:lnTo>
                <a:lnTo>
                  <a:pt x="3285" y="5705"/>
                </a:lnTo>
                <a:lnTo>
                  <a:pt x="980" y="3402"/>
                </a:lnTo>
                <a:lnTo>
                  <a:pt x="928" y="3343"/>
                </a:lnTo>
                <a:lnTo>
                  <a:pt x="883" y="3278"/>
                </a:lnTo>
                <a:lnTo>
                  <a:pt x="847" y="3209"/>
                </a:lnTo>
                <a:lnTo>
                  <a:pt x="820" y="3135"/>
                </a:lnTo>
                <a:lnTo>
                  <a:pt x="800" y="3059"/>
                </a:lnTo>
                <a:lnTo>
                  <a:pt x="791" y="2982"/>
                </a:lnTo>
                <a:lnTo>
                  <a:pt x="793" y="2902"/>
                </a:lnTo>
                <a:lnTo>
                  <a:pt x="841" y="2161"/>
                </a:lnTo>
                <a:lnTo>
                  <a:pt x="747" y="2116"/>
                </a:lnTo>
                <a:lnTo>
                  <a:pt x="657" y="2064"/>
                </a:lnTo>
                <a:lnTo>
                  <a:pt x="569" y="2004"/>
                </a:lnTo>
                <a:lnTo>
                  <a:pt x="486" y="1938"/>
                </a:lnTo>
                <a:lnTo>
                  <a:pt x="406" y="1864"/>
                </a:lnTo>
                <a:lnTo>
                  <a:pt x="325" y="1775"/>
                </a:lnTo>
                <a:lnTo>
                  <a:pt x="251" y="1681"/>
                </a:lnTo>
                <a:lnTo>
                  <a:pt x="188" y="1584"/>
                </a:lnTo>
                <a:lnTo>
                  <a:pt x="132" y="1483"/>
                </a:lnTo>
                <a:lnTo>
                  <a:pt x="87" y="1378"/>
                </a:lnTo>
                <a:lnTo>
                  <a:pt x="49" y="1272"/>
                </a:lnTo>
                <a:lnTo>
                  <a:pt x="24" y="1162"/>
                </a:lnTo>
                <a:lnTo>
                  <a:pt x="7" y="1052"/>
                </a:lnTo>
                <a:lnTo>
                  <a:pt x="0" y="949"/>
                </a:lnTo>
                <a:lnTo>
                  <a:pt x="4" y="852"/>
                </a:lnTo>
                <a:lnTo>
                  <a:pt x="16" y="754"/>
                </a:lnTo>
                <a:lnTo>
                  <a:pt x="38" y="662"/>
                </a:lnTo>
                <a:lnTo>
                  <a:pt x="67" y="574"/>
                </a:lnTo>
                <a:lnTo>
                  <a:pt x="105" y="489"/>
                </a:lnTo>
                <a:lnTo>
                  <a:pt x="152" y="410"/>
                </a:lnTo>
                <a:lnTo>
                  <a:pt x="206" y="336"/>
                </a:lnTo>
                <a:lnTo>
                  <a:pt x="267" y="266"/>
                </a:lnTo>
                <a:lnTo>
                  <a:pt x="338" y="202"/>
                </a:lnTo>
                <a:lnTo>
                  <a:pt x="414" y="148"/>
                </a:lnTo>
                <a:lnTo>
                  <a:pt x="493" y="103"/>
                </a:lnTo>
                <a:lnTo>
                  <a:pt x="578" y="65"/>
                </a:lnTo>
                <a:lnTo>
                  <a:pt x="664" y="36"/>
                </a:lnTo>
                <a:lnTo>
                  <a:pt x="755" y="17"/>
                </a:lnTo>
                <a:lnTo>
                  <a:pt x="849" y="4"/>
                </a:lnTo>
                <a:lnTo>
                  <a:pt x="942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>
              <a:defRPr/>
            </a:pPr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890913" y="6328546"/>
            <a:ext cx="1745991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600" kern="0" dirty="0">
                <a:solidFill>
                  <a:prstClr val="white"/>
                </a:solidFill>
              </a:rPr>
              <a:t>WER ERP Project</a:t>
            </a:r>
            <a:endParaRPr lang="ko-KR" altLang="en-US" sz="1050" dirty="0">
              <a:solidFill>
                <a:prstClr val="black"/>
              </a:solidFill>
            </a:endParaRPr>
          </a:p>
        </p:txBody>
      </p:sp>
      <p:sp>
        <p:nvSpPr>
          <p:cNvPr id="33" name="사각형: 둥근 모서리 82">
            <a:extLst>
              <a:ext uri="{FF2B5EF4-FFF2-40B4-BE49-F238E27FC236}">
                <a16:creationId xmlns:a16="http://schemas.microsoft.com/office/drawing/2014/main" xmlns="" id="{CA0290C6-2A5C-4DE1-B01F-571EDCED32B0}"/>
              </a:ext>
            </a:extLst>
          </p:cNvPr>
          <p:cNvSpPr/>
          <p:nvPr/>
        </p:nvSpPr>
        <p:spPr>
          <a:xfrm>
            <a:off x="4642001" y="3537138"/>
            <a:ext cx="2908001" cy="483438"/>
          </a:xfrm>
          <a:prstGeom prst="roundRect">
            <a:avLst>
              <a:gd name="adj" fmla="val 50000"/>
            </a:avLst>
          </a:prstGeom>
          <a:solidFill>
            <a:srgbClr val="1986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>
              <a:defRPr/>
            </a:pPr>
            <a:r>
              <a:rPr lang="en-US" altLang="ko-KR" sz="1600" b="1" dirty="0">
                <a:solidFill>
                  <a:prstClr val="white"/>
                </a:solidFill>
              </a:rPr>
              <a:t> </a:t>
            </a:r>
            <a:r>
              <a:rPr lang="ko-KR" altLang="en-US" sz="1600" b="1" dirty="0">
                <a:solidFill>
                  <a:prstClr val="white"/>
                </a:solidFill>
              </a:rPr>
              <a:t>업무 </a:t>
            </a:r>
            <a:r>
              <a:rPr lang="en-US" altLang="ko-KR" sz="1600" b="1" dirty="0">
                <a:solidFill>
                  <a:prstClr val="white"/>
                </a:solidFill>
              </a:rPr>
              <a:t>FLOW CHART</a:t>
            </a:r>
          </a:p>
        </p:txBody>
      </p:sp>
      <p:sp>
        <p:nvSpPr>
          <p:cNvPr id="34" name="타원 33">
            <a:extLst>
              <a:ext uri="{FF2B5EF4-FFF2-40B4-BE49-F238E27FC236}">
                <a16:creationId xmlns:a16="http://schemas.microsoft.com/office/drawing/2014/main" xmlns="" id="{ABA9F536-103A-4D5F-B4B1-AE0BC19C2D0A}"/>
              </a:ext>
            </a:extLst>
          </p:cNvPr>
          <p:cNvSpPr/>
          <p:nvPr/>
        </p:nvSpPr>
        <p:spPr>
          <a:xfrm>
            <a:off x="4764071" y="3578802"/>
            <a:ext cx="333288" cy="40011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accent1"/>
                </a:solidFill>
              </a:rPr>
              <a:t>5</a:t>
            </a:r>
            <a:endParaRPr lang="ko-KR" altLang="en-US" sz="2000" b="1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900812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:a16="http://schemas.microsoft.com/office/drawing/2014/main" xmlns="" id="{FC289580-F6A3-4A08-A82D-E4CB675EF739}"/>
              </a:ext>
            </a:extLst>
          </p:cNvPr>
          <p:cNvSpPr/>
          <p:nvPr/>
        </p:nvSpPr>
        <p:spPr>
          <a:xfrm>
            <a:off x="1394558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rgbClr val="57A7E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xmlns="" id="{6CC0F4B8-DF2A-4BDD-8CC2-413E22699607}"/>
              </a:ext>
            </a:extLst>
          </p:cNvPr>
          <p:cNvSpPr/>
          <p:nvPr/>
        </p:nvSpPr>
        <p:spPr>
          <a:xfrm>
            <a:off x="837505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위쪽 모서리 10">
            <a:extLst>
              <a:ext uri="{FF2B5EF4-FFF2-40B4-BE49-F238E27FC236}">
                <a16:creationId xmlns:a16="http://schemas.microsoft.com/office/drawing/2014/main" xmlns="" id="{269DC61A-0A83-4026-BC8E-E8562FBBA64D}"/>
              </a:ext>
            </a:extLst>
          </p:cNvPr>
          <p:cNvSpPr/>
          <p:nvPr/>
        </p:nvSpPr>
        <p:spPr>
          <a:xfrm>
            <a:off x="329955" y="520794"/>
            <a:ext cx="11532091" cy="6337206"/>
          </a:xfrm>
          <a:prstGeom prst="round2SameRect">
            <a:avLst>
              <a:gd name="adj1" fmla="val 2098"/>
              <a:gd name="adj2" fmla="val 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" name="사각형: 둥근 한쪽 모서리 7">
            <a:extLst>
              <a:ext uri="{FF2B5EF4-FFF2-40B4-BE49-F238E27FC236}">
                <a16:creationId xmlns:a16="http://schemas.microsoft.com/office/drawing/2014/main" xmlns="" id="{5BE47643-A6A4-4BA3-B2E3-D59C5300AEB4}"/>
              </a:ext>
            </a:extLst>
          </p:cNvPr>
          <p:cNvSpPr/>
          <p:nvPr/>
        </p:nvSpPr>
        <p:spPr>
          <a:xfrm>
            <a:off x="0" y="6738151"/>
            <a:ext cx="12192000" cy="136154"/>
          </a:xfrm>
          <a:prstGeom prst="round1Rect">
            <a:avLst>
              <a:gd name="adj" fmla="val 0"/>
            </a:avLst>
          </a:prstGeom>
          <a:solidFill>
            <a:srgbClr val="48A9F8"/>
          </a:solidFill>
          <a:ln>
            <a:noFill/>
          </a:ln>
          <a:effectLst>
            <a:outerShdw blurRad="215900" dist="101600" dir="16200000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pic>
        <p:nvPicPr>
          <p:cNvPr id="9" name="Picture 3" descr="C:\Users\SHY-702-15\Desktop\Git\ERPProject\문서파일보관용\최종문서용\FlowChart\FlowchartDiagram.png">
            <a:extLst>
              <a:ext uri="{FF2B5EF4-FFF2-40B4-BE49-F238E27FC236}">
                <a16:creationId xmlns:a16="http://schemas.microsoft.com/office/drawing/2014/main" xmlns="" id="{F8E67B92-2486-4FA0-8AF7-69672C4FE3D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9953" y="1399151"/>
            <a:ext cx="11532091" cy="51909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사각형: 둥근 모서리 82">
            <a:extLst>
              <a:ext uri="{FF2B5EF4-FFF2-40B4-BE49-F238E27FC236}">
                <a16:creationId xmlns:a16="http://schemas.microsoft.com/office/drawing/2014/main" xmlns="" id="{30514507-F8CC-4CAE-9183-2AEA02411EAB}"/>
              </a:ext>
            </a:extLst>
          </p:cNvPr>
          <p:cNvSpPr/>
          <p:nvPr/>
        </p:nvSpPr>
        <p:spPr>
          <a:xfrm>
            <a:off x="837505" y="636115"/>
            <a:ext cx="2908001" cy="533962"/>
          </a:xfrm>
          <a:prstGeom prst="roundRect">
            <a:avLst>
              <a:gd name="adj" fmla="val 50000"/>
            </a:avLst>
          </a:prstGeom>
          <a:solidFill>
            <a:srgbClr val="1986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>
              <a:defRPr/>
            </a:pPr>
            <a:r>
              <a:rPr lang="en-US" altLang="ko-KR" sz="1600" b="1" dirty="0">
                <a:solidFill>
                  <a:prstClr val="white"/>
                </a:solidFill>
              </a:rPr>
              <a:t> </a:t>
            </a:r>
            <a:r>
              <a:rPr lang="ko-KR" altLang="en-US" sz="1600" b="1" dirty="0">
                <a:solidFill>
                  <a:prstClr val="white"/>
                </a:solidFill>
              </a:rPr>
              <a:t>업무 </a:t>
            </a:r>
            <a:r>
              <a:rPr lang="en-US" altLang="ko-KR" sz="1600" b="1" dirty="0">
                <a:solidFill>
                  <a:prstClr val="white"/>
                </a:solidFill>
              </a:rPr>
              <a:t>FLOW CHART</a:t>
            </a:r>
          </a:p>
        </p:txBody>
      </p:sp>
      <p:sp>
        <p:nvSpPr>
          <p:cNvPr id="13" name="타원 12">
            <a:extLst>
              <a:ext uri="{FF2B5EF4-FFF2-40B4-BE49-F238E27FC236}">
                <a16:creationId xmlns:a16="http://schemas.microsoft.com/office/drawing/2014/main" xmlns="" id="{61C454CE-89AD-406F-9187-90B6DE69636D}"/>
              </a:ext>
            </a:extLst>
          </p:cNvPr>
          <p:cNvSpPr/>
          <p:nvPr/>
        </p:nvSpPr>
        <p:spPr>
          <a:xfrm>
            <a:off x="959575" y="677779"/>
            <a:ext cx="333288" cy="441926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accent1"/>
                </a:solidFill>
              </a:rPr>
              <a:t>5</a:t>
            </a:r>
            <a:endParaRPr lang="ko-KR" altLang="en-US" sz="2000" b="1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07837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:a16="http://schemas.microsoft.com/office/drawing/2014/main" xmlns="" id="{FC289580-F6A3-4A08-A82D-E4CB675EF739}"/>
              </a:ext>
            </a:extLst>
          </p:cNvPr>
          <p:cNvSpPr/>
          <p:nvPr/>
        </p:nvSpPr>
        <p:spPr>
          <a:xfrm>
            <a:off x="1394558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rgbClr val="57A7E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xmlns="" id="{6CC0F4B8-DF2A-4BDD-8CC2-413E22699607}"/>
              </a:ext>
            </a:extLst>
          </p:cNvPr>
          <p:cNvSpPr/>
          <p:nvPr/>
        </p:nvSpPr>
        <p:spPr>
          <a:xfrm>
            <a:off x="837505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위쪽 모서리 10">
            <a:extLst>
              <a:ext uri="{FF2B5EF4-FFF2-40B4-BE49-F238E27FC236}">
                <a16:creationId xmlns:a16="http://schemas.microsoft.com/office/drawing/2014/main" xmlns="" id="{269DC61A-0A83-4026-BC8E-E8562FBBA64D}"/>
              </a:ext>
            </a:extLst>
          </p:cNvPr>
          <p:cNvSpPr/>
          <p:nvPr/>
        </p:nvSpPr>
        <p:spPr>
          <a:xfrm>
            <a:off x="329955" y="537099"/>
            <a:ext cx="11532091" cy="6337206"/>
          </a:xfrm>
          <a:prstGeom prst="round2SameRect">
            <a:avLst>
              <a:gd name="adj1" fmla="val 2098"/>
              <a:gd name="adj2" fmla="val 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" name="사각형: 둥근 한쪽 모서리 7">
            <a:extLst>
              <a:ext uri="{FF2B5EF4-FFF2-40B4-BE49-F238E27FC236}">
                <a16:creationId xmlns:a16="http://schemas.microsoft.com/office/drawing/2014/main" xmlns="" id="{5BE47643-A6A4-4BA3-B2E3-D59C5300AEB4}"/>
              </a:ext>
            </a:extLst>
          </p:cNvPr>
          <p:cNvSpPr/>
          <p:nvPr/>
        </p:nvSpPr>
        <p:spPr>
          <a:xfrm>
            <a:off x="0" y="6738151"/>
            <a:ext cx="12192000" cy="136154"/>
          </a:xfrm>
          <a:prstGeom prst="round1Rect">
            <a:avLst>
              <a:gd name="adj" fmla="val 0"/>
            </a:avLst>
          </a:prstGeom>
          <a:solidFill>
            <a:srgbClr val="48A9F8"/>
          </a:solidFill>
          <a:ln>
            <a:noFill/>
          </a:ln>
          <a:effectLst>
            <a:outerShdw blurRad="215900" dist="101600" dir="16200000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2" name="사각형: 둥근 모서리 82">
            <a:extLst>
              <a:ext uri="{FF2B5EF4-FFF2-40B4-BE49-F238E27FC236}">
                <a16:creationId xmlns:a16="http://schemas.microsoft.com/office/drawing/2014/main" xmlns="" id="{30514507-F8CC-4CAE-9183-2AEA02411EAB}"/>
              </a:ext>
            </a:extLst>
          </p:cNvPr>
          <p:cNvSpPr/>
          <p:nvPr/>
        </p:nvSpPr>
        <p:spPr>
          <a:xfrm>
            <a:off x="837505" y="636115"/>
            <a:ext cx="2908001" cy="533962"/>
          </a:xfrm>
          <a:prstGeom prst="roundRect">
            <a:avLst>
              <a:gd name="adj" fmla="val 50000"/>
            </a:avLst>
          </a:prstGeom>
          <a:solidFill>
            <a:srgbClr val="1986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>
              <a:defRPr/>
            </a:pPr>
            <a:r>
              <a:rPr lang="en-US" altLang="ko-KR" sz="1600" b="1" dirty="0">
                <a:solidFill>
                  <a:prstClr val="white"/>
                </a:solidFill>
              </a:rPr>
              <a:t> </a:t>
            </a:r>
            <a:r>
              <a:rPr lang="ko-KR" altLang="en-US" sz="1600" b="1" dirty="0">
                <a:solidFill>
                  <a:prstClr val="white"/>
                </a:solidFill>
              </a:rPr>
              <a:t>업무 </a:t>
            </a:r>
            <a:r>
              <a:rPr lang="en-US" altLang="ko-KR" sz="1600" b="1" dirty="0">
                <a:solidFill>
                  <a:prstClr val="white"/>
                </a:solidFill>
              </a:rPr>
              <a:t>FLOW CHART</a:t>
            </a:r>
          </a:p>
        </p:txBody>
      </p:sp>
      <p:sp>
        <p:nvSpPr>
          <p:cNvPr id="13" name="타원 12">
            <a:extLst>
              <a:ext uri="{FF2B5EF4-FFF2-40B4-BE49-F238E27FC236}">
                <a16:creationId xmlns:a16="http://schemas.microsoft.com/office/drawing/2014/main" xmlns="" id="{61C454CE-89AD-406F-9187-90B6DE69636D}"/>
              </a:ext>
            </a:extLst>
          </p:cNvPr>
          <p:cNvSpPr/>
          <p:nvPr/>
        </p:nvSpPr>
        <p:spPr>
          <a:xfrm>
            <a:off x="959575" y="677779"/>
            <a:ext cx="333288" cy="441926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accent1"/>
                </a:solidFill>
              </a:rPr>
              <a:t>5</a:t>
            </a:r>
            <a:endParaRPr lang="ko-KR" altLang="en-US" sz="2000" b="1" dirty="0">
              <a:solidFill>
                <a:schemeClr val="accent1"/>
              </a:solidFill>
            </a:endParaRPr>
          </a:p>
        </p:txBody>
      </p:sp>
      <p:sp>
        <p:nvSpPr>
          <p:cNvPr id="2" name="직사각형 1"/>
          <p:cNvSpPr/>
          <p:nvPr/>
        </p:nvSpPr>
        <p:spPr>
          <a:xfrm>
            <a:off x="3019426" y="1708248"/>
            <a:ext cx="1301431" cy="933450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b="1" dirty="0"/>
              <a:t>직접구매의사</a:t>
            </a:r>
          </a:p>
        </p:txBody>
      </p:sp>
      <p:cxnSp>
        <p:nvCxnSpPr>
          <p:cNvPr id="4" name="직선 화살표 연결선 3"/>
          <p:cNvCxnSpPr/>
          <p:nvPr/>
        </p:nvCxnSpPr>
        <p:spPr>
          <a:xfrm>
            <a:off x="3669983" y="2641700"/>
            <a:ext cx="0" cy="600075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직선 화살표 연결선 14"/>
          <p:cNvCxnSpPr/>
          <p:nvPr/>
        </p:nvCxnSpPr>
        <p:spPr>
          <a:xfrm>
            <a:off x="5198746" y="2641700"/>
            <a:ext cx="9527" cy="600075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순서도: 판단 4"/>
          <p:cNvSpPr/>
          <p:nvPr/>
        </p:nvSpPr>
        <p:spPr>
          <a:xfrm>
            <a:off x="3019425" y="3322819"/>
            <a:ext cx="2828291" cy="719386"/>
          </a:xfrm>
          <a:prstGeom prst="flowChartDecision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b="1" dirty="0"/>
              <a:t>판매계약의</a:t>
            </a:r>
            <a:endParaRPr lang="en-US" altLang="ko-KR" sz="1400" b="1" dirty="0"/>
          </a:p>
          <a:p>
            <a:pPr algn="ctr"/>
            <a:r>
              <a:rPr lang="ko-KR" altLang="en-US" sz="1400" b="1" dirty="0"/>
              <a:t>성립여부</a:t>
            </a:r>
            <a:endParaRPr lang="en-US" altLang="ko-KR" sz="1400" b="1" dirty="0"/>
          </a:p>
        </p:txBody>
      </p:sp>
      <p:cxnSp>
        <p:nvCxnSpPr>
          <p:cNvPr id="20" name="직선 화살표 연결선 19"/>
          <p:cNvCxnSpPr/>
          <p:nvPr/>
        </p:nvCxnSpPr>
        <p:spPr>
          <a:xfrm flipH="1">
            <a:off x="3669984" y="4042207"/>
            <a:ext cx="157" cy="561351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직선 화살표 연결선 20"/>
          <p:cNvCxnSpPr/>
          <p:nvPr/>
        </p:nvCxnSpPr>
        <p:spPr>
          <a:xfrm>
            <a:off x="5196843" y="4042205"/>
            <a:ext cx="0" cy="589634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모서리가 둥근 직사각형 22"/>
          <p:cNvSpPr/>
          <p:nvPr/>
        </p:nvSpPr>
        <p:spPr>
          <a:xfrm>
            <a:off x="3019426" y="4603556"/>
            <a:ext cx="1301119" cy="933450"/>
          </a:xfrm>
          <a:prstGeom prst="round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b="1" dirty="0"/>
              <a:t>판매계획</a:t>
            </a:r>
            <a:endParaRPr lang="en-US" altLang="ko-KR" sz="1400" b="1" dirty="0"/>
          </a:p>
          <a:p>
            <a:pPr algn="ctr"/>
            <a:r>
              <a:rPr lang="ko-KR" altLang="en-US" sz="1400" b="1" dirty="0"/>
              <a:t>등록</a:t>
            </a:r>
            <a:endParaRPr lang="en-US" altLang="ko-KR" sz="1400" b="1" dirty="0"/>
          </a:p>
        </p:txBody>
      </p:sp>
      <p:sp>
        <p:nvSpPr>
          <p:cNvPr id="29" name="TextBox 28"/>
          <p:cNvSpPr txBox="1"/>
          <p:nvPr/>
        </p:nvSpPr>
        <p:spPr>
          <a:xfrm>
            <a:off x="4060823" y="1029818"/>
            <a:ext cx="40703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/>
              <a:t>판매 및 판매계획</a:t>
            </a:r>
            <a:endParaRPr lang="en-US" altLang="ko-KR" b="1" dirty="0"/>
          </a:p>
        </p:txBody>
      </p:sp>
      <p:sp>
        <p:nvSpPr>
          <p:cNvPr id="30" name="모서리가 둥근 직사각형 29"/>
          <p:cNvSpPr/>
          <p:nvPr/>
        </p:nvSpPr>
        <p:spPr>
          <a:xfrm>
            <a:off x="4546286" y="4631839"/>
            <a:ext cx="1301119" cy="933450"/>
          </a:xfrm>
          <a:prstGeom prst="round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b="1" dirty="0"/>
              <a:t>수주등록</a:t>
            </a:r>
            <a:endParaRPr lang="en-US" altLang="ko-KR" sz="1400" b="1" dirty="0"/>
          </a:p>
        </p:txBody>
      </p:sp>
      <p:sp>
        <p:nvSpPr>
          <p:cNvPr id="35" name="직사각형 34"/>
          <p:cNvSpPr/>
          <p:nvPr/>
        </p:nvSpPr>
        <p:spPr>
          <a:xfrm>
            <a:off x="4546286" y="1708248"/>
            <a:ext cx="1301431" cy="933450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b="1" dirty="0"/>
              <a:t>시장예상수요</a:t>
            </a:r>
          </a:p>
        </p:txBody>
      </p:sp>
      <p:sp>
        <p:nvSpPr>
          <p:cNvPr id="36" name="직사각형 35"/>
          <p:cNvSpPr/>
          <p:nvPr/>
        </p:nvSpPr>
        <p:spPr>
          <a:xfrm>
            <a:off x="8357614" y="5537006"/>
            <a:ext cx="1301431" cy="933450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b="1" dirty="0" err="1"/>
              <a:t>주계획작성</a:t>
            </a:r>
            <a:endParaRPr lang="ko-KR" altLang="en-US" sz="1400" b="1" dirty="0"/>
          </a:p>
        </p:txBody>
      </p:sp>
      <p:sp>
        <p:nvSpPr>
          <p:cNvPr id="37" name="TextBox 36"/>
          <p:cNvSpPr txBox="1"/>
          <p:nvPr/>
        </p:nvSpPr>
        <p:spPr>
          <a:xfrm>
            <a:off x="8128853" y="5098566"/>
            <a:ext cx="175895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b="1" dirty="0"/>
              <a:t>MPS &amp; MRP</a:t>
            </a:r>
          </a:p>
        </p:txBody>
      </p:sp>
      <p:cxnSp>
        <p:nvCxnSpPr>
          <p:cNvPr id="50" name="직선 화살표 연결선 49"/>
          <p:cNvCxnSpPr/>
          <p:nvPr/>
        </p:nvCxnSpPr>
        <p:spPr>
          <a:xfrm>
            <a:off x="3670141" y="6265587"/>
            <a:ext cx="4687473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직선 화살표 연결선 52"/>
          <p:cNvCxnSpPr/>
          <p:nvPr/>
        </p:nvCxnSpPr>
        <p:spPr>
          <a:xfrm>
            <a:off x="5196999" y="5813231"/>
            <a:ext cx="3151088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직선 연결선 54"/>
          <p:cNvCxnSpPr/>
          <p:nvPr/>
        </p:nvCxnSpPr>
        <p:spPr>
          <a:xfrm>
            <a:off x="3670140" y="5537008"/>
            <a:ext cx="0" cy="72858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직선 연결선 56"/>
          <p:cNvCxnSpPr>
            <a:stCxn id="30" idx="2"/>
          </p:cNvCxnSpPr>
          <p:nvPr/>
        </p:nvCxnSpPr>
        <p:spPr>
          <a:xfrm>
            <a:off x="5196845" y="5565289"/>
            <a:ext cx="155" cy="24794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/>
          <p:cNvSpPr txBox="1"/>
          <p:nvPr/>
        </p:nvSpPr>
        <p:spPr>
          <a:xfrm>
            <a:off x="7192230" y="2654498"/>
            <a:ext cx="271145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200" b="1" dirty="0"/>
              <a:t>재고확인 및 단가등록</a:t>
            </a:r>
            <a:endParaRPr lang="en-US" altLang="ko-KR" sz="1200" b="1" dirty="0"/>
          </a:p>
        </p:txBody>
      </p:sp>
      <p:sp>
        <p:nvSpPr>
          <p:cNvPr id="25" name="순서도: 판단 24"/>
          <p:cNvSpPr/>
          <p:nvPr/>
        </p:nvSpPr>
        <p:spPr>
          <a:xfrm>
            <a:off x="7192230" y="3015802"/>
            <a:ext cx="2695575" cy="1009942"/>
          </a:xfrm>
          <a:prstGeom prst="flowChartDecision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b="1" dirty="0"/>
              <a:t>판매품목의</a:t>
            </a:r>
            <a:r>
              <a:rPr lang="en-US" altLang="ko-KR" sz="1400" b="1" dirty="0"/>
              <a:t> </a:t>
            </a:r>
          </a:p>
          <a:p>
            <a:pPr algn="ctr"/>
            <a:r>
              <a:rPr lang="ko-KR" altLang="en-US" sz="1400" b="1" dirty="0"/>
              <a:t>단가가 등록되어</a:t>
            </a:r>
            <a:r>
              <a:rPr lang="en-US" altLang="ko-KR" sz="1400" b="1" dirty="0"/>
              <a:t> </a:t>
            </a:r>
            <a:r>
              <a:rPr lang="ko-KR" altLang="en-US" sz="1400" b="1" dirty="0"/>
              <a:t>있는가</a:t>
            </a:r>
            <a:endParaRPr lang="en-US" altLang="ko-KR" sz="1400" b="1" dirty="0"/>
          </a:p>
        </p:txBody>
      </p:sp>
      <p:cxnSp>
        <p:nvCxnSpPr>
          <p:cNvPr id="26" name="직선 화살표 연결선 25"/>
          <p:cNvCxnSpPr/>
          <p:nvPr/>
        </p:nvCxnSpPr>
        <p:spPr>
          <a:xfrm flipV="1">
            <a:off x="5956995" y="3889473"/>
            <a:ext cx="1796356" cy="1209092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3669984" y="4168992"/>
            <a:ext cx="56769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/>
              <a:t>no</a:t>
            </a:r>
            <a:endParaRPr lang="ko-KR" altLang="en-US" sz="1400" dirty="0"/>
          </a:p>
        </p:txBody>
      </p:sp>
      <p:sp>
        <p:nvSpPr>
          <p:cNvPr id="31" name="TextBox 30"/>
          <p:cNvSpPr txBox="1"/>
          <p:nvPr/>
        </p:nvSpPr>
        <p:spPr>
          <a:xfrm>
            <a:off x="5196844" y="4160960"/>
            <a:ext cx="56769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/>
              <a:t>yes</a:t>
            </a:r>
            <a:endParaRPr lang="ko-KR" altLang="en-US" sz="1400" dirty="0"/>
          </a:p>
        </p:txBody>
      </p:sp>
    </p:spTree>
    <p:extLst>
      <p:ext uri="{BB962C8B-B14F-4D97-AF65-F5344CB8AC3E}">
        <p14:creationId xmlns:p14="http://schemas.microsoft.com/office/powerpoint/2010/main" val="24588951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:a16="http://schemas.microsoft.com/office/drawing/2014/main" xmlns="" id="{FC289580-F6A3-4A08-A82D-E4CB675EF739}"/>
              </a:ext>
            </a:extLst>
          </p:cNvPr>
          <p:cNvSpPr/>
          <p:nvPr/>
        </p:nvSpPr>
        <p:spPr>
          <a:xfrm>
            <a:off x="1394558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rgbClr val="57A7E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xmlns="" id="{6CC0F4B8-DF2A-4BDD-8CC2-413E22699607}"/>
              </a:ext>
            </a:extLst>
          </p:cNvPr>
          <p:cNvSpPr/>
          <p:nvPr/>
        </p:nvSpPr>
        <p:spPr>
          <a:xfrm>
            <a:off x="837505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위쪽 모서리 10">
            <a:extLst>
              <a:ext uri="{FF2B5EF4-FFF2-40B4-BE49-F238E27FC236}">
                <a16:creationId xmlns:a16="http://schemas.microsoft.com/office/drawing/2014/main" xmlns="" id="{269DC61A-0A83-4026-BC8E-E8562FBBA64D}"/>
              </a:ext>
            </a:extLst>
          </p:cNvPr>
          <p:cNvSpPr/>
          <p:nvPr/>
        </p:nvSpPr>
        <p:spPr>
          <a:xfrm>
            <a:off x="329955" y="520794"/>
            <a:ext cx="11532091" cy="6337206"/>
          </a:xfrm>
          <a:prstGeom prst="round2SameRect">
            <a:avLst>
              <a:gd name="adj1" fmla="val 2098"/>
              <a:gd name="adj2" fmla="val 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" name="사각형: 둥근 한쪽 모서리 7">
            <a:extLst>
              <a:ext uri="{FF2B5EF4-FFF2-40B4-BE49-F238E27FC236}">
                <a16:creationId xmlns:a16="http://schemas.microsoft.com/office/drawing/2014/main" xmlns="" id="{5BE47643-A6A4-4BA3-B2E3-D59C5300AEB4}"/>
              </a:ext>
            </a:extLst>
          </p:cNvPr>
          <p:cNvSpPr/>
          <p:nvPr/>
        </p:nvSpPr>
        <p:spPr>
          <a:xfrm>
            <a:off x="0" y="6738151"/>
            <a:ext cx="12192000" cy="136154"/>
          </a:xfrm>
          <a:prstGeom prst="round1Rect">
            <a:avLst>
              <a:gd name="adj" fmla="val 0"/>
            </a:avLst>
          </a:prstGeom>
          <a:solidFill>
            <a:srgbClr val="48A9F8"/>
          </a:solidFill>
          <a:ln>
            <a:noFill/>
          </a:ln>
          <a:effectLst>
            <a:outerShdw blurRad="215900" dist="101600" dir="16200000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2336800" y="3600499"/>
            <a:ext cx="7848600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base"/>
            <a:r>
              <a:rPr lang="en-US" altLang="ko-KR" dirty="0"/>
              <a:t>•</a:t>
            </a:r>
            <a:r>
              <a:rPr lang="ko-KR" altLang="en-US" dirty="0"/>
              <a:t> 우리 </a:t>
            </a:r>
            <a:r>
              <a:rPr lang="ko-KR" altLang="en-US" dirty="0" err="1"/>
              <a:t>킹덤</a:t>
            </a:r>
            <a:r>
              <a:rPr lang="ko-KR" altLang="en-US" dirty="0"/>
              <a:t> 컴퓨터는 생산관리와 더불어 회사 운영에 필요한 물류</a:t>
            </a:r>
            <a:r>
              <a:rPr lang="en-US" altLang="ko-KR" dirty="0"/>
              <a:t>, </a:t>
            </a:r>
            <a:r>
              <a:rPr lang="ko-KR" altLang="en-US" dirty="0"/>
              <a:t>영업에 관해 도움을 줄 수 있는 </a:t>
            </a:r>
            <a:r>
              <a:rPr lang="en-US" altLang="ko-KR" dirty="0"/>
              <a:t>MES </a:t>
            </a:r>
            <a:r>
              <a:rPr lang="ko-KR" altLang="en-US" dirty="0"/>
              <a:t>프로그램을 자체적으로 제작하기로 결정</a:t>
            </a:r>
            <a:endParaRPr lang="en-US" altLang="ko-KR" dirty="0"/>
          </a:p>
          <a:p>
            <a:pPr fontAlgn="base"/>
            <a:endParaRPr lang="en-US" altLang="ko-KR" dirty="0"/>
          </a:p>
          <a:p>
            <a:pPr fontAlgn="base"/>
            <a:r>
              <a:rPr lang="en-US" altLang="ko-KR" dirty="0"/>
              <a:t>• Window </a:t>
            </a:r>
            <a:r>
              <a:rPr lang="ko-KR" altLang="en-US" dirty="0"/>
              <a:t>기반 어플리케이션이 아닌 </a:t>
            </a:r>
            <a:r>
              <a:rPr lang="en-US" altLang="ko-KR" dirty="0"/>
              <a:t>WEB </a:t>
            </a:r>
            <a:r>
              <a:rPr lang="ko-KR" altLang="en-US" dirty="0"/>
              <a:t>을 기반으로 하여</a:t>
            </a:r>
            <a:r>
              <a:rPr lang="en-US" altLang="ko-KR" dirty="0"/>
              <a:t> </a:t>
            </a:r>
            <a:r>
              <a:rPr lang="ko-KR" altLang="en-US" dirty="0"/>
              <a:t>인터넷을 이용하여 언제 어디서든 편하게 사용할 수 있는 </a:t>
            </a:r>
            <a:r>
              <a:rPr lang="en-US" altLang="ko-KR" dirty="0"/>
              <a:t>MES </a:t>
            </a:r>
            <a:r>
              <a:rPr lang="ko-KR" altLang="en-US" dirty="0"/>
              <a:t>프로그램을</a:t>
            </a:r>
            <a:r>
              <a:rPr lang="en-US" altLang="ko-KR" dirty="0"/>
              <a:t> </a:t>
            </a:r>
            <a:r>
              <a:rPr lang="ko-KR" altLang="en-US" dirty="0"/>
              <a:t>지향</a:t>
            </a:r>
            <a:endParaRPr lang="en-US" altLang="ko-KR" dirty="0"/>
          </a:p>
          <a:p>
            <a:pPr fontAlgn="base"/>
            <a:endParaRPr lang="ko-KR" altLang="en-US" dirty="0"/>
          </a:p>
          <a:p>
            <a:pPr fontAlgn="base"/>
            <a:r>
              <a:rPr lang="en-US" altLang="ko-KR" dirty="0"/>
              <a:t>• </a:t>
            </a:r>
            <a:r>
              <a:rPr lang="ko-KR" altLang="en-US" dirty="0"/>
              <a:t>회사 내부에 </a:t>
            </a:r>
            <a:r>
              <a:rPr lang="en-US" altLang="ko-KR" dirty="0"/>
              <a:t>MES </a:t>
            </a:r>
            <a:r>
              <a:rPr lang="ko-KR" altLang="en-US" dirty="0"/>
              <a:t>프로그램을 사용하여 등록된 </a:t>
            </a:r>
            <a:r>
              <a:rPr lang="en-US" altLang="ko-KR" dirty="0"/>
              <a:t>Data</a:t>
            </a:r>
            <a:r>
              <a:rPr lang="ko-KR" altLang="en-US" dirty="0"/>
              <a:t>를 기반으로 하여 생산관리 외 판매수주등록 부터 판매 처리에 이르는 광범위한 프로세스를 목표로 함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4489449" y="1040006"/>
            <a:ext cx="3187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/>
              <a:t>개발 목적</a:t>
            </a:r>
            <a:endParaRPr lang="en-US" altLang="ko-KR" b="1" dirty="0"/>
          </a:p>
        </p:txBody>
      </p:sp>
      <p:pic>
        <p:nvPicPr>
          <p:cNvPr id="4098" name="Picture 2" descr="C:\Users\SHY-702-15\Desktop\Git\ERPProject\문서파일보관용\최종문서용\Image\kingdomlogo_sky_-removebg-preview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02151" y="1205330"/>
            <a:ext cx="3187700" cy="20966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사각형: 둥근 모서리 82">
            <a:extLst>
              <a:ext uri="{FF2B5EF4-FFF2-40B4-BE49-F238E27FC236}">
                <a16:creationId xmlns:a16="http://schemas.microsoft.com/office/drawing/2014/main" xmlns="" id="{255C22C5-3A89-426D-A43F-7D5825BE1E83}"/>
              </a:ext>
            </a:extLst>
          </p:cNvPr>
          <p:cNvSpPr/>
          <p:nvPr/>
        </p:nvSpPr>
        <p:spPr>
          <a:xfrm>
            <a:off x="837505" y="605211"/>
            <a:ext cx="2908001" cy="483438"/>
          </a:xfrm>
          <a:prstGeom prst="roundRect">
            <a:avLst>
              <a:gd name="adj" fmla="val 50000"/>
            </a:avLst>
          </a:prstGeom>
          <a:solidFill>
            <a:srgbClr val="1986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>
              <a:defRPr/>
            </a:pPr>
            <a:r>
              <a:rPr lang="en-US" altLang="ko-KR" sz="1600" b="1" dirty="0">
                <a:solidFill>
                  <a:prstClr val="white"/>
                </a:solidFill>
              </a:rPr>
              <a:t> </a:t>
            </a:r>
            <a:r>
              <a:rPr lang="ko-KR" altLang="en-US" sz="1600" b="1" dirty="0">
                <a:solidFill>
                  <a:prstClr val="white"/>
                </a:solidFill>
              </a:rPr>
              <a:t>개발 대상 및 인원</a:t>
            </a:r>
            <a:endParaRPr lang="en-US" altLang="ko-KR" sz="1600" b="1" dirty="0">
              <a:solidFill>
                <a:prstClr val="white"/>
              </a:solidFill>
            </a:endParaRPr>
          </a:p>
        </p:txBody>
      </p:sp>
      <p:sp>
        <p:nvSpPr>
          <p:cNvPr id="17" name="타원 16">
            <a:extLst>
              <a:ext uri="{FF2B5EF4-FFF2-40B4-BE49-F238E27FC236}">
                <a16:creationId xmlns:a16="http://schemas.microsoft.com/office/drawing/2014/main" xmlns="" id="{4750665F-6419-4A24-B83C-F1180C918241}"/>
              </a:ext>
            </a:extLst>
          </p:cNvPr>
          <p:cNvSpPr/>
          <p:nvPr/>
        </p:nvSpPr>
        <p:spPr>
          <a:xfrm>
            <a:off x="959575" y="646875"/>
            <a:ext cx="333288" cy="40011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accent1"/>
                </a:solidFill>
              </a:rPr>
              <a:t>1</a:t>
            </a:r>
            <a:endParaRPr lang="ko-KR" altLang="en-US" sz="2000" b="1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126769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:a16="http://schemas.microsoft.com/office/drawing/2014/main" xmlns="" id="{FC289580-F6A3-4A08-A82D-E4CB675EF739}"/>
              </a:ext>
            </a:extLst>
          </p:cNvPr>
          <p:cNvSpPr/>
          <p:nvPr/>
        </p:nvSpPr>
        <p:spPr>
          <a:xfrm>
            <a:off x="1394558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rgbClr val="57A7E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xmlns="" id="{6CC0F4B8-DF2A-4BDD-8CC2-413E22699607}"/>
              </a:ext>
            </a:extLst>
          </p:cNvPr>
          <p:cNvSpPr/>
          <p:nvPr/>
        </p:nvSpPr>
        <p:spPr>
          <a:xfrm>
            <a:off x="837505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위쪽 모서리 10">
            <a:extLst>
              <a:ext uri="{FF2B5EF4-FFF2-40B4-BE49-F238E27FC236}">
                <a16:creationId xmlns:a16="http://schemas.microsoft.com/office/drawing/2014/main" xmlns="" id="{269DC61A-0A83-4026-BC8E-E8562FBBA64D}"/>
              </a:ext>
            </a:extLst>
          </p:cNvPr>
          <p:cNvSpPr/>
          <p:nvPr/>
        </p:nvSpPr>
        <p:spPr>
          <a:xfrm>
            <a:off x="329955" y="537099"/>
            <a:ext cx="11532091" cy="6337206"/>
          </a:xfrm>
          <a:prstGeom prst="round2SameRect">
            <a:avLst>
              <a:gd name="adj1" fmla="val 2098"/>
              <a:gd name="adj2" fmla="val 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" name="사각형: 둥근 한쪽 모서리 7">
            <a:extLst>
              <a:ext uri="{FF2B5EF4-FFF2-40B4-BE49-F238E27FC236}">
                <a16:creationId xmlns:a16="http://schemas.microsoft.com/office/drawing/2014/main" xmlns="" id="{5BE47643-A6A4-4BA3-B2E3-D59C5300AEB4}"/>
              </a:ext>
            </a:extLst>
          </p:cNvPr>
          <p:cNvSpPr/>
          <p:nvPr/>
        </p:nvSpPr>
        <p:spPr>
          <a:xfrm>
            <a:off x="0" y="6738151"/>
            <a:ext cx="12192000" cy="136154"/>
          </a:xfrm>
          <a:prstGeom prst="round1Rect">
            <a:avLst>
              <a:gd name="adj" fmla="val 0"/>
            </a:avLst>
          </a:prstGeom>
          <a:solidFill>
            <a:srgbClr val="48A9F8"/>
          </a:solidFill>
          <a:ln>
            <a:noFill/>
          </a:ln>
          <a:effectLst>
            <a:outerShdw blurRad="215900" dist="101600" dir="16200000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2" name="사각형: 둥근 모서리 82">
            <a:extLst>
              <a:ext uri="{FF2B5EF4-FFF2-40B4-BE49-F238E27FC236}">
                <a16:creationId xmlns:a16="http://schemas.microsoft.com/office/drawing/2014/main" xmlns="" id="{30514507-F8CC-4CAE-9183-2AEA02411EAB}"/>
              </a:ext>
            </a:extLst>
          </p:cNvPr>
          <p:cNvSpPr/>
          <p:nvPr/>
        </p:nvSpPr>
        <p:spPr>
          <a:xfrm>
            <a:off x="837505" y="636115"/>
            <a:ext cx="2908001" cy="533962"/>
          </a:xfrm>
          <a:prstGeom prst="roundRect">
            <a:avLst>
              <a:gd name="adj" fmla="val 50000"/>
            </a:avLst>
          </a:prstGeom>
          <a:solidFill>
            <a:srgbClr val="1986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>
              <a:defRPr/>
            </a:pPr>
            <a:r>
              <a:rPr lang="en-US" altLang="ko-KR" sz="1600" b="1" dirty="0">
                <a:solidFill>
                  <a:prstClr val="white"/>
                </a:solidFill>
              </a:rPr>
              <a:t> </a:t>
            </a:r>
            <a:r>
              <a:rPr lang="ko-KR" altLang="en-US" sz="1600" b="1" dirty="0">
                <a:solidFill>
                  <a:prstClr val="white"/>
                </a:solidFill>
              </a:rPr>
              <a:t>업무 </a:t>
            </a:r>
            <a:r>
              <a:rPr lang="en-US" altLang="ko-KR" sz="1600" b="1" dirty="0">
                <a:solidFill>
                  <a:prstClr val="white"/>
                </a:solidFill>
              </a:rPr>
              <a:t>FLOW CHART</a:t>
            </a:r>
          </a:p>
        </p:txBody>
      </p:sp>
      <p:sp>
        <p:nvSpPr>
          <p:cNvPr id="13" name="타원 12">
            <a:extLst>
              <a:ext uri="{FF2B5EF4-FFF2-40B4-BE49-F238E27FC236}">
                <a16:creationId xmlns:a16="http://schemas.microsoft.com/office/drawing/2014/main" xmlns="" id="{61C454CE-89AD-406F-9187-90B6DE69636D}"/>
              </a:ext>
            </a:extLst>
          </p:cNvPr>
          <p:cNvSpPr/>
          <p:nvPr/>
        </p:nvSpPr>
        <p:spPr>
          <a:xfrm>
            <a:off x="959575" y="677779"/>
            <a:ext cx="333288" cy="441926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accent1"/>
                </a:solidFill>
              </a:rPr>
              <a:t>5</a:t>
            </a:r>
            <a:endParaRPr lang="ko-KR" altLang="en-US" sz="2000" b="1" dirty="0">
              <a:solidFill>
                <a:schemeClr val="accent1"/>
              </a:solidFill>
            </a:endParaRPr>
          </a:p>
        </p:txBody>
      </p:sp>
      <p:sp>
        <p:nvSpPr>
          <p:cNvPr id="2" name="직사각형 1"/>
          <p:cNvSpPr/>
          <p:nvPr/>
        </p:nvSpPr>
        <p:spPr>
          <a:xfrm>
            <a:off x="1629943" y="1846747"/>
            <a:ext cx="1301431" cy="933450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b="1" dirty="0" err="1"/>
              <a:t>현재고현황</a:t>
            </a:r>
            <a:endParaRPr lang="en-US" altLang="ko-KR" sz="1400" b="1" dirty="0"/>
          </a:p>
          <a:p>
            <a:pPr algn="ctr"/>
            <a:r>
              <a:rPr lang="en-US" altLang="ko-KR" sz="1400" b="1" dirty="0"/>
              <a:t>(</a:t>
            </a:r>
            <a:r>
              <a:rPr lang="ko-KR" altLang="en-US" sz="1400" b="1" dirty="0"/>
              <a:t>완제품</a:t>
            </a:r>
            <a:r>
              <a:rPr lang="en-US" altLang="ko-KR" sz="1400" b="1" dirty="0"/>
              <a:t>)</a:t>
            </a:r>
          </a:p>
        </p:txBody>
      </p:sp>
      <p:cxnSp>
        <p:nvCxnSpPr>
          <p:cNvPr id="4" name="직선 화살표 연결선 3"/>
          <p:cNvCxnSpPr/>
          <p:nvPr/>
        </p:nvCxnSpPr>
        <p:spPr>
          <a:xfrm>
            <a:off x="3050939" y="2313658"/>
            <a:ext cx="1395727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직선 화살표 연결선 14"/>
          <p:cNvCxnSpPr/>
          <p:nvPr/>
        </p:nvCxnSpPr>
        <p:spPr>
          <a:xfrm>
            <a:off x="5960510" y="2919600"/>
            <a:ext cx="9527" cy="600075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순서도: 판단 4"/>
          <p:cNvSpPr/>
          <p:nvPr/>
        </p:nvSpPr>
        <p:spPr>
          <a:xfrm>
            <a:off x="4546364" y="1772377"/>
            <a:ext cx="2828291" cy="1082190"/>
          </a:xfrm>
          <a:prstGeom prst="flowChartDecision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b="1" dirty="0"/>
              <a:t>판매품목의</a:t>
            </a:r>
            <a:endParaRPr lang="en-US" altLang="ko-KR" sz="1400" b="1" dirty="0"/>
          </a:p>
          <a:p>
            <a:pPr algn="ctr"/>
            <a:r>
              <a:rPr lang="ko-KR" altLang="en-US" sz="1400" b="1" dirty="0"/>
              <a:t>완제품 재고가</a:t>
            </a:r>
            <a:endParaRPr lang="en-US" altLang="ko-KR" sz="1400" b="1" dirty="0"/>
          </a:p>
          <a:p>
            <a:pPr algn="ctr"/>
            <a:r>
              <a:rPr lang="ko-KR" altLang="en-US" sz="1400" b="1" dirty="0"/>
              <a:t>존재하는가</a:t>
            </a:r>
            <a:endParaRPr lang="en-US" altLang="ko-KR" sz="1400" b="1" dirty="0"/>
          </a:p>
        </p:txBody>
      </p:sp>
      <p:cxnSp>
        <p:nvCxnSpPr>
          <p:cNvPr id="20" name="직선 화살표 연결선 19"/>
          <p:cNvCxnSpPr/>
          <p:nvPr/>
        </p:nvCxnSpPr>
        <p:spPr>
          <a:xfrm flipH="1">
            <a:off x="2280502" y="4680989"/>
            <a:ext cx="157" cy="561351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직선 화살표 연결선 20"/>
          <p:cNvCxnSpPr/>
          <p:nvPr/>
        </p:nvCxnSpPr>
        <p:spPr>
          <a:xfrm>
            <a:off x="7573170" y="2313658"/>
            <a:ext cx="1797921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Box 28"/>
          <p:cNvSpPr txBox="1"/>
          <p:nvPr/>
        </p:nvSpPr>
        <p:spPr>
          <a:xfrm>
            <a:off x="4060823" y="1029818"/>
            <a:ext cx="40703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/>
              <a:t>재고확인 및 단가등록</a:t>
            </a:r>
            <a:endParaRPr lang="en-US" altLang="ko-KR" b="1" dirty="0"/>
          </a:p>
        </p:txBody>
      </p:sp>
      <p:sp>
        <p:nvSpPr>
          <p:cNvPr id="30" name="모서리가 둥근 직사각형 29"/>
          <p:cNvSpPr/>
          <p:nvPr/>
        </p:nvSpPr>
        <p:spPr>
          <a:xfrm>
            <a:off x="5319633" y="5436142"/>
            <a:ext cx="1301119" cy="933450"/>
          </a:xfrm>
          <a:prstGeom prst="round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b="1" dirty="0"/>
              <a:t>판매완료</a:t>
            </a:r>
            <a:endParaRPr lang="en-US" altLang="ko-KR" sz="1400" b="1" dirty="0"/>
          </a:p>
        </p:txBody>
      </p:sp>
      <p:sp>
        <p:nvSpPr>
          <p:cNvPr id="35" name="직사각형 34"/>
          <p:cNvSpPr/>
          <p:nvPr/>
        </p:nvSpPr>
        <p:spPr>
          <a:xfrm>
            <a:off x="9486406" y="1772377"/>
            <a:ext cx="1301431" cy="933450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b="1" dirty="0"/>
              <a:t>생산계획등록</a:t>
            </a:r>
          </a:p>
        </p:txBody>
      </p:sp>
      <p:sp>
        <p:nvSpPr>
          <p:cNvPr id="36" name="직사각형 35"/>
          <p:cNvSpPr/>
          <p:nvPr/>
        </p:nvSpPr>
        <p:spPr>
          <a:xfrm>
            <a:off x="5319633" y="3601104"/>
            <a:ext cx="1301431" cy="933450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b="1" dirty="0"/>
              <a:t>출고처리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8781392" y="1421475"/>
            <a:ext cx="271145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200" b="1" dirty="0"/>
              <a:t>생산</a:t>
            </a:r>
            <a:endParaRPr lang="en-US" altLang="ko-KR" sz="1200" b="1" dirty="0"/>
          </a:p>
        </p:txBody>
      </p:sp>
      <p:sp>
        <p:nvSpPr>
          <p:cNvPr id="25" name="순서도: 판단 24"/>
          <p:cNvSpPr/>
          <p:nvPr/>
        </p:nvSpPr>
        <p:spPr>
          <a:xfrm>
            <a:off x="932715" y="3562536"/>
            <a:ext cx="2695575" cy="1009942"/>
          </a:xfrm>
          <a:prstGeom prst="flowChartDecision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b="1" dirty="0"/>
              <a:t>판매품목의</a:t>
            </a:r>
            <a:r>
              <a:rPr lang="en-US" altLang="ko-KR" sz="1400" b="1" dirty="0"/>
              <a:t> </a:t>
            </a:r>
          </a:p>
          <a:p>
            <a:pPr algn="ctr"/>
            <a:r>
              <a:rPr lang="ko-KR" altLang="en-US" sz="1400" b="1" dirty="0"/>
              <a:t>단가가 등록되어</a:t>
            </a:r>
            <a:r>
              <a:rPr lang="en-US" altLang="ko-KR" sz="1400" b="1" dirty="0"/>
              <a:t> </a:t>
            </a:r>
            <a:r>
              <a:rPr lang="ko-KR" altLang="en-US" sz="1400" b="1" dirty="0"/>
              <a:t>있는가</a:t>
            </a:r>
            <a:endParaRPr lang="en-US" altLang="ko-KR" sz="1400" b="1" dirty="0"/>
          </a:p>
        </p:txBody>
      </p:sp>
      <p:sp>
        <p:nvSpPr>
          <p:cNvPr id="9" name="TextBox 8"/>
          <p:cNvSpPr txBox="1"/>
          <p:nvPr/>
        </p:nvSpPr>
        <p:spPr>
          <a:xfrm>
            <a:off x="2280502" y="4807774"/>
            <a:ext cx="56769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/>
              <a:t>no</a:t>
            </a:r>
            <a:endParaRPr lang="ko-KR" altLang="en-US" sz="1400" dirty="0"/>
          </a:p>
        </p:txBody>
      </p:sp>
      <p:sp>
        <p:nvSpPr>
          <p:cNvPr id="31" name="TextBox 30"/>
          <p:cNvSpPr txBox="1"/>
          <p:nvPr/>
        </p:nvSpPr>
        <p:spPr>
          <a:xfrm>
            <a:off x="5970036" y="3024332"/>
            <a:ext cx="56769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/>
              <a:t>yes</a:t>
            </a:r>
            <a:endParaRPr lang="ko-KR" altLang="en-US" sz="1400" dirty="0"/>
          </a:p>
        </p:txBody>
      </p:sp>
      <p:cxnSp>
        <p:nvCxnSpPr>
          <p:cNvPr id="32" name="직선 화살표 연결선 31"/>
          <p:cNvCxnSpPr/>
          <p:nvPr/>
        </p:nvCxnSpPr>
        <p:spPr>
          <a:xfrm flipV="1">
            <a:off x="655637" y="4410543"/>
            <a:ext cx="826617" cy="588466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직사각형 32"/>
          <p:cNvSpPr/>
          <p:nvPr/>
        </p:nvSpPr>
        <p:spPr>
          <a:xfrm>
            <a:off x="1629943" y="5439111"/>
            <a:ext cx="1301431" cy="933450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b="1" dirty="0"/>
              <a:t>품목단가등록</a:t>
            </a:r>
          </a:p>
        </p:txBody>
      </p:sp>
      <p:cxnSp>
        <p:nvCxnSpPr>
          <p:cNvPr id="34" name="직선 화살표 연결선 33"/>
          <p:cNvCxnSpPr/>
          <p:nvPr/>
        </p:nvCxnSpPr>
        <p:spPr>
          <a:xfrm flipV="1">
            <a:off x="2280423" y="2896737"/>
            <a:ext cx="236" cy="562966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TextBox 37"/>
          <p:cNvSpPr txBox="1"/>
          <p:nvPr/>
        </p:nvSpPr>
        <p:spPr>
          <a:xfrm>
            <a:off x="2280580" y="3015492"/>
            <a:ext cx="56769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/>
              <a:t>yes</a:t>
            </a:r>
            <a:endParaRPr lang="ko-KR" altLang="en-US" sz="1400" dirty="0"/>
          </a:p>
        </p:txBody>
      </p:sp>
      <p:cxnSp>
        <p:nvCxnSpPr>
          <p:cNvPr id="42" name="직선 화살표 연결선 41"/>
          <p:cNvCxnSpPr/>
          <p:nvPr/>
        </p:nvCxnSpPr>
        <p:spPr>
          <a:xfrm flipH="1">
            <a:off x="5970191" y="4572480"/>
            <a:ext cx="156" cy="790287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TextBox 46"/>
          <p:cNvSpPr txBox="1"/>
          <p:nvPr/>
        </p:nvSpPr>
        <p:spPr>
          <a:xfrm>
            <a:off x="8181443" y="2005883"/>
            <a:ext cx="56769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/>
              <a:t>no</a:t>
            </a:r>
            <a:endParaRPr lang="ko-KR" altLang="en-US" sz="1400" dirty="0"/>
          </a:p>
        </p:txBody>
      </p:sp>
    </p:spTree>
    <p:extLst>
      <p:ext uri="{BB962C8B-B14F-4D97-AF65-F5344CB8AC3E}">
        <p14:creationId xmlns:p14="http://schemas.microsoft.com/office/powerpoint/2010/main" val="5899804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:a16="http://schemas.microsoft.com/office/drawing/2014/main" xmlns="" id="{FC289580-F6A3-4A08-A82D-E4CB675EF739}"/>
              </a:ext>
            </a:extLst>
          </p:cNvPr>
          <p:cNvSpPr/>
          <p:nvPr/>
        </p:nvSpPr>
        <p:spPr>
          <a:xfrm>
            <a:off x="1394558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rgbClr val="57A7E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xmlns="" id="{6CC0F4B8-DF2A-4BDD-8CC2-413E22699607}"/>
              </a:ext>
            </a:extLst>
          </p:cNvPr>
          <p:cNvSpPr/>
          <p:nvPr/>
        </p:nvSpPr>
        <p:spPr>
          <a:xfrm>
            <a:off x="837505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위쪽 모서리 10">
            <a:extLst>
              <a:ext uri="{FF2B5EF4-FFF2-40B4-BE49-F238E27FC236}">
                <a16:creationId xmlns:a16="http://schemas.microsoft.com/office/drawing/2014/main" xmlns="" id="{269DC61A-0A83-4026-BC8E-E8562FBBA64D}"/>
              </a:ext>
            </a:extLst>
          </p:cNvPr>
          <p:cNvSpPr/>
          <p:nvPr/>
        </p:nvSpPr>
        <p:spPr>
          <a:xfrm>
            <a:off x="329955" y="537099"/>
            <a:ext cx="11532091" cy="6337206"/>
          </a:xfrm>
          <a:prstGeom prst="round2SameRect">
            <a:avLst>
              <a:gd name="adj1" fmla="val 2098"/>
              <a:gd name="adj2" fmla="val 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" name="사각형: 둥근 한쪽 모서리 7">
            <a:extLst>
              <a:ext uri="{FF2B5EF4-FFF2-40B4-BE49-F238E27FC236}">
                <a16:creationId xmlns:a16="http://schemas.microsoft.com/office/drawing/2014/main" xmlns="" id="{5BE47643-A6A4-4BA3-B2E3-D59C5300AEB4}"/>
              </a:ext>
            </a:extLst>
          </p:cNvPr>
          <p:cNvSpPr/>
          <p:nvPr/>
        </p:nvSpPr>
        <p:spPr>
          <a:xfrm>
            <a:off x="0" y="6738151"/>
            <a:ext cx="12192000" cy="136154"/>
          </a:xfrm>
          <a:prstGeom prst="round1Rect">
            <a:avLst>
              <a:gd name="adj" fmla="val 0"/>
            </a:avLst>
          </a:prstGeom>
          <a:solidFill>
            <a:srgbClr val="48A9F8"/>
          </a:solidFill>
          <a:ln>
            <a:noFill/>
          </a:ln>
          <a:effectLst>
            <a:outerShdw blurRad="215900" dist="101600" dir="16200000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2" name="사각형: 둥근 모서리 82">
            <a:extLst>
              <a:ext uri="{FF2B5EF4-FFF2-40B4-BE49-F238E27FC236}">
                <a16:creationId xmlns:a16="http://schemas.microsoft.com/office/drawing/2014/main" xmlns="" id="{30514507-F8CC-4CAE-9183-2AEA02411EAB}"/>
              </a:ext>
            </a:extLst>
          </p:cNvPr>
          <p:cNvSpPr/>
          <p:nvPr/>
        </p:nvSpPr>
        <p:spPr>
          <a:xfrm>
            <a:off x="837505" y="636115"/>
            <a:ext cx="2908001" cy="533962"/>
          </a:xfrm>
          <a:prstGeom prst="roundRect">
            <a:avLst>
              <a:gd name="adj" fmla="val 50000"/>
            </a:avLst>
          </a:prstGeom>
          <a:solidFill>
            <a:srgbClr val="1986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>
              <a:defRPr/>
            </a:pPr>
            <a:r>
              <a:rPr lang="en-US" altLang="ko-KR" sz="1600" b="1" dirty="0">
                <a:solidFill>
                  <a:prstClr val="white"/>
                </a:solidFill>
              </a:rPr>
              <a:t> </a:t>
            </a:r>
            <a:r>
              <a:rPr lang="ko-KR" altLang="en-US" sz="1600" b="1" dirty="0">
                <a:solidFill>
                  <a:prstClr val="white"/>
                </a:solidFill>
              </a:rPr>
              <a:t>업무 </a:t>
            </a:r>
            <a:r>
              <a:rPr lang="en-US" altLang="ko-KR" sz="1600" b="1" dirty="0">
                <a:solidFill>
                  <a:prstClr val="white"/>
                </a:solidFill>
              </a:rPr>
              <a:t>FLOW CHART</a:t>
            </a:r>
          </a:p>
        </p:txBody>
      </p:sp>
      <p:sp>
        <p:nvSpPr>
          <p:cNvPr id="13" name="타원 12">
            <a:extLst>
              <a:ext uri="{FF2B5EF4-FFF2-40B4-BE49-F238E27FC236}">
                <a16:creationId xmlns:a16="http://schemas.microsoft.com/office/drawing/2014/main" xmlns="" id="{61C454CE-89AD-406F-9187-90B6DE69636D}"/>
              </a:ext>
            </a:extLst>
          </p:cNvPr>
          <p:cNvSpPr/>
          <p:nvPr/>
        </p:nvSpPr>
        <p:spPr>
          <a:xfrm>
            <a:off x="959575" y="677779"/>
            <a:ext cx="333288" cy="441926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accent1"/>
                </a:solidFill>
              </a:rPr>
              <a:t>5</a:t>
            </a:r>
            <a:endParaRPr lang="ko-KR" altLang="en-US" sz="2000" b="1" dirty="0">
              <a:solidFill>
                <a:schemeClr val="accent1"/>
              </a:solidFill>
            </a:endParaRPr>
          </a:p>
        </p:txBody>
      </p:sp>
      <p:cxnSp>
        <p:nvCxnSpPr>
          <p:cNvPr id="4" name="직선 화살표 연결선 3"/>
          <p:cNvCxnSpPr/>
          <p:nvPr/>
        </p:nvCxnSpPr>
        <p:spPr>
          <a:xfrm>
            <a:off x="5539793" y="2780383"/>
            <a:ext cx="2156409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Box 28"/>
          <p:cNvSpPr txBox="1"/>
          <p:nvPr/>
        </p:nvSpPr>
        <p:spPr>
          <a:xfrm>
            <a:off x="4060823" y="1029818"/>
            <a:ext cx="40703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/>
              <a:t>MPS &amp; MRP</a:t>
            </a:r>
          </a:p>
        </p:txBody>
      </p:sp>
      <p:sp>
        <p:nvSpPr>
          <p:cNvPr id="35" name="직사각형 34"/>
          <p:cNvSpPr/>
          <p:nvPr/>
        </p:nvSpPr>
        <p:spPr>
          <a:xfrm>
            <a:off x="7838581" y="2313658"/>
            <a:ext cx="1301431" cy="933450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b="1" dirty="0"/>
              <a:t>생산계획등록</a:t>
            </a:r>
          </a:p>
        </p:txBody>
      </p:sp>
      <p:sp>
        <p:nvSpPr>
          <p:cNvPr id="36" name="직사각형 35"/>
          <p:cNvSpPr/>
          <p:nvPr/>
        </p:nvSpPr>
        <p:spPr>
          <a:xfrm>
            <a:off x="4060823" y="3886026"/>
            <a:ext cx="1301431" cy="933450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b="1" dirty="0"/>
              <a:t>BOM</a:t>
            </a:r>
          </a:p>
          <a:p>
            <a:pPr algn="ctr"/>
            <a:r>
              <a:rPr lang="ko-KR" altLang="en-US" sz="1400" b="1" dirty="0"/>
              <a:t>프로세스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7133568" y="1913502"/>
            <a:ext cx="271145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200" b="1" dirty="0" err="1"/>
              <a:t>재공품</a:t>
            </a:r>
            <a:r>
              <a:rPr lang="en-US" altLang="ko-KR" sz="1200" b="1" dirty="0"/>
              <a:t>, </a:t>
            </a:r>
            <a:r>
              <a:rPr lang="ko-KR" altLang="en-US" sz="1200" b="1" dirty="0"/>
              <a:t>부품 확인 및 발주</a:t>
            </a:r>
            <a:endParaRPr lang="en-US" altLang="ko-KR" sz="1200" b="1" dirty="0"/>
          </a:p>
        </p:txBody>
      </p:sp>
      <p:sp>
        <p:nvSpPr>
          <p:cNvPr id="33" name="직사각형 32"/>
          <p:cNvSpPr/>
          <p:nvPr/>
        </p:nvSpPr>
        <p:spPr>
          <a:xfrm>
            <a:off x="4060823" y="2313658"/>
            <a:ext cx="1301431" cy="933450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b="1" dirty="0"/>
              <a:t>소요량전개</a:t>
            </a:r>
          </a:p>
        </p:txBody>
      </p:sp>
      <p:cxnSp>
        <p:nvCxnSpPr>
          <p:cNvPr id="34" name="직선 화살표 연결선 33"/>
          <p:cNvCxnSpPr/>
          <p:nvPr/>
        </p:nvCxnSpPr>
        <p:spPr>
          <a:xfrm flipV="1">
            <a:off x="4711773" y="4835424"/>
            <a:ext cx="0" cy="511144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직사각형 27"/>
          <p:cNvSpPr/>
          <p:nvPr/>
        </p:nvSpPr>
        <p:spPr>
          <a:xfrm>
            <a:off x="4060823" y="5398390"/>
            <a:ext cx="1301431" cy="933450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b="1" dirty="0" err="1"/>
              <a:t>주계획작성</a:t>
            </a:r>
            <a:endParaRPr lang="ko-KR" altLang="en-US" sz="1400" b="1" dirty="0"/>
          </a:p>
        </p:txBody>
      </p:sp>
      <p:cxnSp>
        <p:nvCxnSpPr>
          <p:cNvPr id="40" name="직선 화살표 연결선 39"/>
          <p:cNvCxnSpPr/>
          <p:nvPr/>
        </p:nvCxnSpPr>
        <p:spPr>
          <a:xfrm>
            <a:off x="900208" y="5674615"/>
            <a:ext cx="3151088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직선 화살표 연결선 40"/>
          <p:cNvCxnSpPr/>
          <p:nvPr/>
        </p:nvCxnSpPr>
        <p:spPr>
          <a:xfrm>
            <a:off x="900208" y="6083442"/>
            <a:ext cx="3151088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직선 화살표 연결선 42"/>
          <p:cNvCxnSpPr/>
          <p:nvPr/>
        </p:nvCxnSpPr>
        <p:spPr>
          <a:xfrm flipV="1">
            <a:off x="4711538" y="3272804"/>
            <a:ext cx="236" cy="562966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3799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:a16="http://schemas.microsoft.com/office/drawing/2014/main" xmlns="" id="{FC289580-F6A3-4A08-A82D-E4CB675EF739}"/>
              </a:ext>
            </a:extLst>
          </p:cNvPr>
          <p:cNvSpPr/>
          <p:nvPr/>
        </p:nvSpPr>
        <p:spPr>
          <a:xfrm>
            <a:off x="1394558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rgbClr val="57A7E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xmlns="" id="{6CC0F4B8-DF2A-4BDD-8CC2-413E22699607}"/>
              </a:ext>
            </a:extLst>
          </p:cNvPr>
          <p:cNvSpPr/>
          <p:nvPr/>
        </p:nvSpPr>
        <p:spPr>
          <a:xfrm>
            <a:off x="837505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위쪽 모서리 10">
            <a:extLst>
              <a:ext uri="{FF2B5EF4-FFF2-40B4-BE49-F238E27FC236}">
                <a16:creationId xmlns:a16="http://schemas.microsoft.com/office/drawing/2014/main" xmlns="" id="{269DC61A-0A83-4026-BC8E-E8562FBBA64D}"/>
              </a:ext>
            </a:extLst>
          </p:cNvPr>
          <p:cNvSpPr/>
          <p:nvPr/>
        </p:nvSpPr>
        <p:spPr>
          <a:xfrm>
            <a:off x="329955" y="537099"/>
            <a:ext cx="11532091" cy="6337206"/>
          </a:xfrm>
          <a:prstGeom prst="round2SameRect">
            <a:avLst>
              <a:gd name="adj1" fmla="val 2098"/>
              <a:gd name="adj2" fmla="val 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" name="사각형: 둥근 한쪽 모서리 7">
            <a:extLst>
              <a:ext uri="{FF2B5EF4-FFF2-40B4-BE49-F238E27FC236}">
                <a16:creationId xmlns:a16="http://schemas.microsoft.com/office/drawing/2014/main" xmlns="" id="{5BE47643-A6A4-4BA3-B2E3-D59C5300AEB4}"/>
              </a:ext>
            </a:extLst>
          </p:cNvPr>
          <p:cNvSpPr/>
          <p:nvPr/>
        </p:nvSpPr>
        <p:spPr>
          <a:xfrm>
            <a:off x="0" y="6738151"/>
            <a:ext cx="12192000" cy="136154"/>
          </a:xfrm>
          <a:prstGeom prst="round1Rect">
            <a:avLst>
              <a:gd name="adj" fmla="val 0"/>
            </a:avLst>
          </a:prstGeom>
          <a:solidFill>
            <a:srgbClr val="48A9F8"/>
          </a:solidFill>
          <a:ln>
            <a:noFill/>
          </a:ln>
          <a:effectLst>
            <a:outerShdw blurRad="215900" dist="101600" dir="16200000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2" name="사각형: 둥근 모서리 82">
            <a:extLst>
              <a:ext uri="{FF2B5EF4-FFF2-40B4-BE49-F238E27FC236}">
                <a16:creationId xmlns:a16="http://schemas.microsoft.com/office/drawing/2014/main" xmlns="" id="{30514507-F8CC-4CAE-9183-2AEA02411EAB}"/>
              </a:ext>
            </a:extLst>
          </p:cNvPr>
          <p:cNvSpPr/>
          <p:nvPr/>
        </p:nvSpPr>
        <p:spPr>
          <a:xfrm>
            <a:off x="837505" y="636115"/>
            <a:ext cx="2908001" cy="533962"/>
          </a:xfrm>
          <a:prstGeom prst="roundRect">
            <a:avLst>
              <a:gd name="adj" fmla="val 50000"/>
            </a:avLst>
          </a:prstGeom>
          <a:solidFill>
            <a:srgbClr val="1986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>
              <a:defRPr/>
            </a:pPr>
            <a:r>
              <a:rPr lang="en-US" altLang="ko-KR" sz="1600" b="1" dirty="0">
                <a:solidFill>
                  <a:prstClr val="white"/>
                </a:solidFill>
              </a:rPr>
              <a:t> </a:t>
            </a:r>
            <a:r>
              <a:rPr lang="ko-KR" altLang="en-US" sz="1600" b="1" dirty="0">
                <a:solidFill>
                  <a:prstClr val="white"/>
                </a:solidFill>
              </a:rPr>
              <a:t>업무 </a:t>
            </a:r>
            <a:r>
              <a:rPr lang="en-US" altLang="ko-KR" sz="1600" b="1" dirty="0">
                <a:solidFill>
                  <a:prstClr val="white"/>
                </a:solidFill>
              </a:rPr>
              <a:t>FLOW CHART</a:t>
            </a:r>
          </a:p>
        </p:txBody>
      </p:sp>
      <p:sp>
        <p:nvSpPr>
          <p:cNvPr id="13" name="타원 12">
            <a:extLst>
              <a:ext uri="{FF2B5EF4-FFF2-40B4-BE49-F238E27FC236}">
                <a16:creationId xmlns:a16="http://schemas.microsoft.com/office/drawing/2014/main" xmlns="" id="{61C454CE-89AD-406F-9187-90B6DE69636D}"/>
              </a:ext>
            </a:extLst>
          </p:cNvPr>
          <p:cNvSpPr/>
          <p:nvPr/>
        </p:nvSpPr>
        <p:spPr>
          <a:xfrm>
            <a:off x="959575" y="677779"/>
            <a:ext cx="333288" cy="441926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accent1"/>
                </a:solidFill>
              </a:rPr>
              <a:t>5</a:t>
            </a:r>
            <a:endParaRPr lang="ko-KR" altLang="en-US" sz="2000" b="1" dirty="0">
              <a:solidFill>
                <a:schemeClr val="accent1"/>
              </a:solidFill>
            </a:endParaRPr>
          </a:p>
        </p:txBody>
      </p:sp>
      <p:cxnSp>
        <p:nvCxnSpPr>
          <p:cNvPr id="4" name="직선 화살표 연결선 3"/>
          <p:cNvCxnSpPr/>
          <p:nvPr/>
        </p:nvCxnSpPr>
        <p:spPr>
          <a:xfrm>
            <a:off x="2324712" y="3419213"/>
            <a:ext cx="606661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직선 화살표 연결선 14"/>
          <p:cNvCxnSpPr/>
          <p:nvPr/>
        </p:nvCxnSpPr>
        <p:spPr>
          <a:xfrm>
            <a:off x="5644989" y="3423899"/>
            <a:ext cx="650404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순서도: 판단 4"/>
          <p:cNvSpPr/>
          <p:nvPr/>
        </p:nvSpPr>
        <p:spPr>
          <a:xfrm>
            <a:off x="3050939" y="2878118"/>
            <a:ext cx="2444987" cy="1082190"/>
          </a:xfrm>
          <a:prstGeom prst="flowChartDecision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b="1" dirty="0"/>
              <a:t>판매품목의</a:t>
            </a:r>
            <a:endParaRPr lang="en-US" altLang="ko-KR" sz="1400" b="1" dirty="0"/>
          </a:p>
          <a:p>
            <a:pPr algn="ctr"/>
            <a:r>
              <a:rPr lang="ko-KR" altLang="en-US" sz="1400" b="1" dirty="0" err="1"/>
              <a:t>재공품이</a:t>
            </a:r>
            <a:endParaRPr lang="en-US" altLang="ko-KR" sz="1400" b="1" dirty="0"/>
          </a:p>
          <a:p>
            <a:pPr algn="ctr"/>
            <a:r>
              <a:rPr lang="ko-KR" altLang="en-US" sz="1400" b="1" dirty="0"/>
              <a:t>존재하는가</a:t>
            </a:r>
            <a:endParaRPr lang="en-US" altLang="ko-KR" sz="1400" b="1" dirty="0"/>
          </a:p>
        </p:txBody>
      </p:sp>
      <p:cxnSp>
        <p:nvCxnSpPr>
          <p:cNvPr id="21" name="직선 화살표 연결선 20"/>
          <p:cNvCxnSpPr/>
          <p:nvPr/>
        </p:nvCxnSpPr>
        <p:spPr>
          <a:xfrm flipV="1">
            <a:off x="4273431" y="4106444"/>
            <a:ext cx="0" cy="1998335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Box 28"/>
          <p:cNvSpPr txBox="1"/>
          <p:nvPr/>
        </p:nvSpPr>
        <p:spPr>
          <a:xfrm>
            <a:off x="4060823" y="1029818"/>
            <a:ext cx="40703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 err="1"/>
              <a:t>재공품</a:t>
            </a:r>
            <a:r>
              <a:rPr lang="en-US" altLang="ko-KR" b="1" dirty="0"/>
              <a:t>, </a:t>
            </a:r>
            <a:r>
              <a:rPr lang="ko-KR" altLang="en-US" b="1" dirty="0"/>
              <a:t>부품 확인 및 발주</a:t>
            </a:r>
            <a:endParaRPr lang="en-US" altLang="ko-KR" b="1" dirty="0"/>
          </a:p>
        </p:txBody>
      </p:sp>
      <p:sp>
        <p:nvSpPr>
          <p:cNvPr id="35" name="직사각형 34"/>
          <p:cNvSpPr/>
          <p:nvPr/>
        </p:nvSpPr>
        <p:spPr>
          <a:xfrm>
            <a:off x="10413958" y="1656433"/>
            <a:ext cx="1301431" cy="933450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b="1" dirty="0"/>
              <a:t>생산계획등록</a:t>
            </a:r>
          </a:p>
        </p:txBody>
      </p:sp>
      <p:sp>
        <p:nvSpPr>
          <p:cNvPr id="36" name="직사각형 35"/>
          <p:cNvSpPr/>
          <p:nvPr/>
        </p:nvSpPr>
        <p:spPr>
          <a:xfrm>
            <a:off x="6462114" y="2985800"/>
            <a:ext cx="1301431" cy="933450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b="1" dirty="0" err="1"/>
              <a:t>현재고현황</a:t>
            </a:r>
            <a:endParaRPr lang="en-US" altLang="ko-KR" sz="1400" b="1" dirty="0"/>
          </a:p>
          <a:p>
            <a:pPr algn="ctr"/>
            <a:r>
              <a:rPr lang="en-US" altLang="ko-KR" sz="1400" b="1" dirty="0"/>
              <a:t>(</a:t>
            </a:r>
            <a:r>
              <a:rPr lang="ko-KR" altLang="en-US" sz="1400" b="1" dirty="0"/>
              <a:t>부품</a:t>
            </a:r>
            <a:r>
              <a:rPr lang="en-US" altLang="ko-KR" sz="1400" b="1" dirty="0"/>
              <a:t>)</a:t>
            </a:r>
            <a:endParaRPr lang="ko-KR" altLang="en-US" sz="1400" b="1" dirty="0"/>
          </a:p>
        </p:txBody>
      </p:sp>
      <p:sp>
        <p:nvSpPr>
          <p:cNvPr id="24" name="TextBox 23"/>
          <p:cNvSpPr txBox="1"/>
          <p:nvPr/>
        </p:nvSpPr>
        <p:spPr>
          <a:xfrm>
            <a:off x="9708944" y="1379529"/>
            <a:ext cx="271145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200" b="1" dirty="0"/>
              <a:t>생산</a:t>
            </a:r>
            <a:endParaRPr lang="en-US" altLang="ko-KR" sz="1200" b="1" dirty="0"/>
          </a:p>
        </p:txBody>
      </p:sp>
      <p:sp>
        <p:nvSpPr>
          <p:cNvPr id="31" name="TextBox 30"/>
          <p:cNvSpPr txBox="1"/>
          <p:nvPr/>
        </p:nvSpPr>
        <p:spPr>
          <a:xfrm>
            <a:off x="6961488" y="1815382"/>
            <a:ext cx="56769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/>
              <a:t>yes</a:t>
            </a:r>
            <a:endParaRPr lang="ko-KR" altLang="en-US" sz="1400" dirty="0"/>
          </a:p>
        </p:txBody>
      </p:sp>
      <p:sp>
        <p:nvSpPr>
          <p:cNvPr id="33" name="직사각형 32"/>
          <p:cNvSpPr/>
          <p:nvPr/>
        </p:nvSpPr>
        <p:spPr>
          <a:xfrm>
            <a:off x="837503" y="2960876"/>
            <a:ext cx="1301431" cy="933450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b="1" dirty="0" err="1"/>
              <a:t>현재공현황</a:t>
            </a:r>
            <a:endParaRPr lang="ko-KR" altLang="en-US" sz="1400" b="1" dirty="0"/>
          </a:p>
        </p:txBody>
      </p:sp>
      <p:cxnSp>
        <p:nvCxnSpPr>
          <p:cNvPr id="34" name="직선 화살표 연결선 33"/>
          <p:cNvCxnSpPr/>
          <p:nvPr/>
        </p:nvCxnSpPr>
        <p:spPr>
          <a:xfrm>
            <a:off x="438150" y="3419213"/>
            <a:ext cx="318508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직선 화살표 연결선 41"/>
          <p:cNvCxnSpPr/>
          <p:nvPr/>
        </p:nvCxnSpPr>
        <p:spPr>
          <a:xfrm>
            <a:off x="9578075" y="4009194"/>
            <a:ext cx="0" cy="315156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TextBox 46"/>
          <p:cNvSpPr txBox="1"/>
          <p:nvPr/>
        </p:nvSpPr>
        <p:spPr>
          <a:xfrm>
            <a:off x="5727700" y="3106860"/>
            <a:ext cx="56769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/>
              <a:t>no</a:t>
            </a:r>
            <a:endParaRPr lang="ko-KR" altLang="en-US" sz="1400" dirty="0"/>
          </a:p>
        </p:txBody>
      </p:sp>
      <p:sp>
        <p:nvSpPr>
          <p:cNvPr id="40" name="순서도: 판단 39"/>
          <p:cNvSpPr/>
          <p:nvPr/>
        </p:nvSpPr>
        <p:spPr>
          <a:xfrm>
            <a:off x="8352456" y="2878118"/>
            <a:ext cx="2444987" cy="1082190"/>
          </a:xfrm>
          <a:prstGeom prst="flowChartDecision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b="1" dirty="0"/>
              <a:t>판매품목의</a:t>
            </a:r>
            <a:endParaRPr lang="en-US" altLang="ko-KR" sz="1400" b="1" dirty="0"/>
          </a:p>
          <a:p>
            <a:pPr algn="ctr"/>
            <a:r>
              <a:rPr lang="ko-KR" altLang="en-US" sz="1400" b="1" dirty="0"/>
              <a:t>필요부품이</a:t>
            </a:r>
            <a:endParaRPr lang="en-US" altLang="ko-KR" sz="1400" b="1" dirty="0"/>
          </a:p>
          <a:p>
            <a:pPr algn="ctr"/>
            <a:r>
              <a:rPr lang="ko-KR" altLang="en-US" sz="1400" b="1" dirty="0"/>
              <a:t>존재하는가</a:t>
            </a:r>
            <a:endParaRPr lang="en-US" altLang="ko-KR" sz="1400" b="1" dirty="0"/>
          </a:p>
        </p:txBody>
      </p:sp>
      <p:sp>
        <p:nvSpPr>
          <p:cNvPr id="41" name="직사각형 40"/>
          <p:cNvSpPr/>
          <p:nvPr/>
        </p:nvSpPr>
        <p:spPr>
          <a:xfrm>
            <a:off x="8927359" y="4391692"/>
            <a:ext cx="1301431" cy="933450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b="1" dirty="0"/>
              <a:t>발주</a:t>
            </a:r>
            <a:endParaRPr lang="en-US" altLang="ko-KR" sz="1400" b="1" dirty="0"/>
          </a:p>
          <a:p>
            <a:pPr algn="ctr"/>
            <a:r>
              <a:rPr lang="ko-KR" altLang="en-US" sz="1400" b="1" dirty="0"/>
              <a:t>프로세스</a:t>
            </a:r>
          </a:p>
        </p:txBody>
      </p:sp>
      <p:sp>
        <p:nvSpPr>
          <p:cNvPr id="43" name="직사각형 42"/>
          <p:cNvSpPr/>
          <p:nvPr/>
        </p:nvSpPr>
        <p:spPr>
          <a:xfrm>
            <a:off x="8927359" y="5638052"/>
            <a:ext cx="1301431" cy="933450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b="1" dirty="0"/>
              <a:t>발주</a:t>
            </a:r>
            <a:endParaRPr lang="en-US" altLang="ko-KR" sz="1400" b="1" dirty="0"/>
          </a:p>
          <a:p>
            <a:pPr algn="ctr"/>
            <a:r>
              <a:rPr lang="ko-KR" altLang="en-US" sz="1400" b="1" dirty="0"/>
              <a:t>마감처리</a:t>
            </a:r>
            <a:endParaRPr lang="en-US" altLang="ko-KR" sz="1400" b="1" dirty="0"/>
          </a:p>
        </p:txBody>
      </p:sp>
      <p:cxnSp>
        <p:nvCxnSpPr>
          <p:cNvPr id="44" name="직선 화살표 연결선 43"/>
          <p:cNvCxnSpPr/>
          <p:nvPr/>
        </p:nvCxnSpPr>
        <p:spPr>
          <a:xfrm>
            <a:off x="9578075" y="5365784"/>
            <a:ext cx="0" cy="272268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직선 화살표 연결선 47"/>
          <p:cNvCxnSpPr/>
          <p:nvPr/>
        </p:nvCxnSpPr>
        <p:spPr>
          <a:xfrm flipV="1">
            <a:off x="7805972" y="3419213"/>
            <a:ext cx="461728" cy="8388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직선 연결선 50"/>
          <p:cNvCxnSpPr/>
          <p:nvPr/>
        </p:nvCxnSpPr>
        <p:spPr>
          <a:xfrm flipH="1">
            <a:off x="4273433" y="6104777"/>
            <a:ext cx="4653927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직선 연결선 53"/>
          <p:cNvCxnSpPr/>
          <p:nvPr/>
        </p:nvCxnSpPr>
        <p:spPr>
          <a:xfrm>
            <a:off x="10797443" y="3414635"/>
            <a:ext cx="289131" cy="457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직선 화살표 연결선 54"/>
          <p:cNvCxnSpPr/>
          <p:nvPr/>
        </p:nvCxnSpPr>
        <p:spPr>
          <a:xfrm flipV="1">
            <a:off x="11086573" y="2685744"/>
            <a:ext cx="0" cy="733471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TextBox 59"/>
          <p:cNvSpPr txBox="1"/>
          <p:nvPr/>
        </p:nvSpPr>
        <p:spPr>
          <a:xfrm>
            <a:off x="11093484" y="2927205"/>
            <a:ext cx="56769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/>
              <a:t>yes</a:t>
            </a:r>
            <a:endParaRPr lang="ko-KR" altLang="en-US" sz="1400" dirty="0"/>
          </a:p>
        </p:txBody>
      </p:sp>
      <p:sp>
        <p:nvSpPr>
          <p:cNvPr id="61" name="TextBox 60"/>
          <p:cNvSpPr txBox="1"/>
          <p:nvPr/>
        </p:nvSpPr>
        <p:spPr>
          <a:xfrm>
            <a:off x="9574948" y="3960310"/>
            <a:ext cx="56769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/>
              <a:t>no</a:t>
            </a:r>
            <a:endParaRPr lang="ko-KR" altLang="en-US" sz="1400" dirty="0"/>
          </a:p>
        </p:txBody>
      </p:sp>
      <p:cxnSp>
        <p:nvCxnSpPr>
          <p:cNvPr id="62" name="직선 연결선 61"/>
          <p:cNvCxnSpPr/>
          <p:nvPr/>
        </p:nvCxnSpPr>
        <p:spPr>
          <a:xfrm flipV="1">
            <a:off x="4261883" y="2123159"/>
            <a:ext cx="0" cy="68641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직선 화살표 연결선 64"/>
          <p:cNvCxnSpPr/>
          <p:nvPr/>
        </p:nvCxnSpPr>
        <p:spPr>
          <a:xfrm>
            <a:off x="4261883" y="2123160"/>
            <a:ext cx="5966907" cy="1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710523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:a16="http://schemas.microsoft.com/office/drawing/2014/main" xmlns="" id="{FC289580-F6A3-4A08-A82D-E4CB675EF739}"/>
              </a:ext>
            </a:extLst>
          </p:cNvPr>
          <p:cNvSpPr/>
          <p:nvPr/>
        </p:nvSpPr>
        <p:spPr>
          <a:xfrm>
            <a:off x="1394558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rgbClr val="57A7E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xmlns="" id="{6CC0F4B8-DF2A-4BDD-8CC2-413E22699607}"/>
              </a:ext>
            </a:extLst>
          </p:cNvPr>
          <p:cNvSpPr/>
          <p:nvPr/>
        </p:nvSpPr>
        <p:spPr>
          <a:xfrm>
            <a:off x="837505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위쪽 모서리 10">
            <a:extLst>
              <a:ext uri="{FF2B5EF4-FFF2-40B4-BE49-F238E27FC236}">
                <a16:creationId xmlns:a16="http://schemas.microsoft.com/office/drawing/2014/main" xmlns="" id="{269DC61A-0A83-4026-BC8E-E8562FBBA64D}"/>
              </a:ext>
            </a:extLst>
          </p:cNvPr>
          <p:cNvSpPr/>
          <p:nvPr/>
        </p:nvSpPr>
        <p:spPr>
          <a:xfrm>
            <a:off x="329955" y="537099"/>
            <a:ext cx="11532091" cy="6337206"/>
          </a:xfrm>
          <a:prstGeom prst="round2SameRect">
            <a:avLst>
              <a:gd name="adj1" fmla="val 2098"/>
              <a:gd name="adj2" fmla="val 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" name="사각형: 둥근 한쪽 모서리 7">
            <a:extLst>
              <a:ext uri="{FF2B5EF4-FFF2-40B4-BE49-F238E27FC236}">
                <a16:creationId xmlns:a16="http://schemas.microsoft.com/office/drawing/2014/main" xmlns="" id="{5BE47643-A6A4-4BA3-B2E3-D59C5300AEB4}"/>
              </a:ext>
            </a:extLst>
          </p:cNvPr>
          <p:cNvSpPr/>
          <p:nvPr/>
        </p:nvSpPr>
        <p:spPr>
          <a:xfrm>
            <a:off x="0" y="6738151"/>
            <a:ext cx="12192000" cy="136154"/>
          </a:xfrm>
          <a:prstGeom prst="round1Rect">
            <a:avLst>
              <a:gd name="adj" fmla="val 0"/>
            </a:avLst>
          </a:prstGeom>
          <a:solidFill>
            <a:srgbClr val="48A9F8"/>
          </a:solidFill>
          <a:ln>
            <a:noFill/>
          </a:ln>
          <a:effectLst>
            <a:outerShdw blurRad="215900" dist="101600" dir="16200000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2" name="사각형: 둥근 모서리 82">
            <a:extLst>
              <a:ext uri="{FF2B5EF4-FFF2-40B4-BE49-F238E27FC236}">
                <a16:creationId xmlns:a16="http://schemas.microsoft.com/office/drawing/2014/main" xmlns="" id="{30514507-F8CC-4CAE-9183-2AEA02411EAB}"/>
              </a:ext>
            </a:extLst>
          </p:cNvPr>
          <p:cNvSpPr/>
          <p:nvPr/>
        </p:nvSpPr>
        <p:spPr>
          <a:xfrm>
            <a:off x="837505" y="636115"/>
            <a:ext cx="2908001" cy="533962"/>
          </a:xfrm>
          <a:prstGeom prst="roundRect">
            <a:avLst>
              <a:gd name="adj" fmla="val 50000"/>
            </a:avLst>
          </a:prstGeom>
          <a:solidFill>
            <a:srgbClr val="1986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>
              <a:defRPr/>
            </a:pPr>
            <a:r>
              <a:rPr lang="en-US" altLang="ko-KR" sz="1600" b="1" dirty="0">
                <a:solidFill>
                  <a:prstClr val="white"/>
                </a:solidFill>
              </a:rPr>
              <a:t> </a:t>
            </a:r>
            <a:r>
              <a:rPr lang="ko-KR" altLang="en-US" sz="1600" b="1" dirty="0">
                <a:solidFill>
                  <a:prstClr val="white"/>
                </a:solidFill>
              </a:rPr>
              <a:t>업무 </a:t>
            </a:r>
            <a:r>
              <a:rPr lang="en-US" altLang="ko-KR" sz="1600" b="1" dirty="0">
                <a:solidFill>
                  <a:prstClr val="white"/>
                </a:solidFill>
              </a:rPr>
              <a:t>FLOW CHART</a:t>
            </a:r>
          </a:p>
        </p:txBody>
      </p:sp>
      <p:sp>
        <p:nvSpPr>
          <p:cNvPr id="13" name="타원 12">
            <a:extLst>
              <a:ext uri="{FF2B5EF4-FFF2-40B4-BE49-F238E27FC236}">
                <a16:creationId xmlns:a16="http://schemas.microsoft.com/office/drawing/2014/main" xmlns="" id="{61C454CE-89AD-406F-9187-90B6DE69636D}"/>
              </a:ext>
            </a:extLst>
          </p:cNvPr>
          <p:cNvSpPr/>
          <p:nvPr/>
        </p:nvSpPr>
        <p:spPr>
          <a:xfrm>
            <a:off x="959575" y="677779"/>
            <a:ext cx="333288" cy="441926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accent1"/>
                </a:solidFill>
              </a:rPr>
              <a:t>5</a:t>
            </a:r>
            <a:endParaRPr lang="ko-KR" altLang="en-US" sz="2000" b="1" dirty="0">
              <a:solidFill>
                <a:schemeClr val="accent1"/>
              </a:solidFill>
            </a:endParaRPr>
          </a:p>
        </p:txBody>
      </p:sp>
      <p:cxnSp>
        <p:nvCxnSpPr>
          <p:cNvPr id="4" name="직선 화살표 연결선 3"/>
          <p:cNvCxnSpPr/>
          <p:nvPr/>
        </p:nvCxnSpPr>
        <p:spPr>
          <a:xfrm>
            <a:off x="4042353" y="2150565"/>
            <a:ext cx="1297243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Box 28"/>
          <p:cNvSpPr txBox="1"/>
          <p:nvPr/>
        </p:nvSpPr>
        <p:spPr>
          <a:xfrm>
            <a:off x="4060823" y="1029818"/>
            <a:ext cx="40703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/>
              <a:t>생산</a:t>
            </a:r>
            <a:endParaRPr lang="en-US" altLang="ko-KR" b="1" dirty="0"/>
          </a:p>
        </p:txBody>
      </p:sp>
      <p:sp>
        <p:nvSpPr>
          <p:cNvPr id="35" name="직사각형 34"/>
          <p:cNvSpPr/>
          <p:nvPr/>
        </p:nvSpPr>
        <p:spPr>
          <a:xfrm>
            <a:off x="8382541" y="1703807"/>
            <a:ext cx="1301431" cy="933450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b="1" dirty="0"/>
              <a:t>작업지시프로세스</a:t>
            </a:r>
          </a:p>
        </p:txBody>
      </p:sp>
      <p:sp>
        <p:nvSpPr>
          <p:cNvPr id="36" name="직사각형 35"/>
          <p:cNvSpPr/>
          <p:nvPr/>
        </p:nvSpPr>
        <p:spPr>
          <a:xfrm>
            <a:off x="5427501" y="1703807"/>
            <a:ext cx="1301431" cy="933450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b="1" dirty="0"/>
              <a:t>BOM</a:t>
            </a:r>
          </a:p>
          <a:p>
            <a:pPr algn="ctr"/>
            <a:r>
              <a:rPr lang="ko-KR" altLang="en-US" sz="1400" b="1" dirty="0"/>
              <a:t>프로세스</a:t>
            </a:r>
          </a:p>
        </p:txBody>
      </p:sp>
      <p:sp>
        <p:nvSpPr>
          <p:cNvPr id="33" name="직사각형 32"/>
          <p:cNvSpPr/>
          <p:nvPr/>
        </p:nvSpPr>
        <p:spPr>
          <a:xfrm>
            <a:off x="2641570" y="1703807"/>
            <a:ext cx="1301431" cy="933450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b="1" dirty="0"/>
              <a:t>생산계획등록</a:t>
            </a:r>
          </a:p>
        </p:txBody>
      </p:sp>
      <p:cxnSp>
        <p:nvCxnSpPr>
          <p:cNvPr id="34" name="직선 화살표 연결선 33"/>
          <p:cNvCxnSpPr/>
          <p:nvPr/>
        </p:nvCxnSpPr>
        <p:spPr>
          <a:xfrm>
            <a:off x="9039677" y="2666973"/>
            <a:ext cx="0" cy="271579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직사각형 27"/>
          <p:cNvSpPr/>
          <p:nvPr/>
        </p:nvSpPr>
        <p:spPr>
          <a:xfrm>
            <a:off x="8382541" y="2938550"/>
            <a:ext cx="1301431" cy="933450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b="1" dirty="0"/>
              <a:t>자재출고</a:t>
            </a:r>
          </a:p>
        </p:txBody>
      </p:sp>
      <p:cxnSp>
        <p:nvCxnSpPr>
          <p:cNvPr id="40" name="직선 화살표 연결선 39"/>
          <p:cNvCxnSpPr/>
          <p:nvPr/>
        </p:nvCxnSpPr>
        <p:spPr>
          <a:xfrm flipH="1">
            <a:off x="7012777" y="4677426"/>
            <a:ext cx="912953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직선 화살표 연결선 40"/>
          <p:cNvCxnSpPr/>
          <p:nvPr/>
        </p:nvCxnSpPr>
        <p:spPr>
          <a:xfrm flipH="1">
            <a:off x="3973500" y="4315312"/>
            <a:ext cx="495833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직선 화살표 연결선 42"/>
          <p:cNvCxnSpPr/>
          <p:nvPr/>
        </p:nvCxnSpPr>
        <p:spPr>
          <a:xfrm flipV="1">
            <a:off x="2974857" y="2689873"/>
            <a:ext cx="0" cy="281483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직선 연결선 4"/>
          <p:cNvCxnSpPr/>
          <p:nvPr/>
        </p:nvCxnSpPr>
        <p:spPr>
          <a:xfrm>
            <a:off x="542926" y="2971354"/>
            <a:ext cx="2431932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직선 연결선 8"/>
          <p:cNvCxnSpPr/>
          <p:nvPr/>
        </p:nvCxnSpPr>
        <p:spPr>
          <a:xfrm>
            <a:off x="542925" y="3142041"/>
            <a:ext cx="297739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직선 화살표 연결선 24"/>
          <p:cNvCxnSpPr/>
          <p:nvPr/>
        </p:nvCxnSpPr>
        <p:spPr>
          <a:xfrm flipV="1">
            <a:off x="3517781" y="2701532"/>
            <a:ext cx="0" cy="440511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화살표 연결선 15"/>
          <p:cNvCxnSpPr/>
          <p:nvPr/>
        </p:nvCxnSpPr>
        <p:spPr>
          <a:xfrm>
            <a:off x="542926" y="2170532"/>
            <a:ext cx="2039279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직선 화살표 연결선 30"/>
          <p:cNvCxnSpPr/>
          <p:nvPr/>
        </p:nvCxnSpPr>
        <p:spPr>
          <a:xfrm>
            <a:off x="6869099" y="2150565"/>
            <a:ext cx="1385147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순서도: 판단 36"/>
          <p:cNvSpPr/>
          <p:nvPr/>
        </p:nvSpPr>
        <p:spPr>
          <a:xfrm>
            <a:off x="7994022" y="4201960"/>
            <a:ext cx="2091311" cy="950932"/>
          </a:xfrm>
          <a:prstGeom prst="flowChartDecision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b="1" dirty="0"/>
              <a:t>제품이</a:t>
            </a:r>
            <a:endParaRPr lang="en-US" altLang="ko-KR" sz="1400" b="1" dirty="0"/>
          </a:p>
          <a:p>
            <a:pPr algn="ctr"/>
            <a:r>
              <a:rPr lang="ko-KR" altLang="en-US" sz="1400" b="1" dirty="0"/>
              <a:t>완성</a:t>
            </a:r>
            <a:endParaRPr lang="en-US" altLang="ko-KR" sz="1400" b="1" dirty="0"/>
          </a:p>
          <a:p>
            <a:pPr algn="ctr"/>
            <a:r>
              <a:rPr lang="ko-KR" altLang="en-US" sz="1400" b="1" dirty="0"/>
              <a:t>되었는가</a:t>
            </a:r>
            <a:endParaRPr lang="en-US" altLang="ko-KR" sz="1400" b="1" dirty="0"/>
          </a:p>
        </p:txBody>
      </p:sp>
      <p:cxnSp>
        <p:nvCxnSpPr>
          <p:cNvPr id="38" name="직선 화살표 연결선 37"/>
          <p:cNvCxnSpPr/>
          <p:nvPr/>
        </p:nvCxnSpPr>
        <p:spPr>
          <a:xfrm>
            <a:off x="9039677" y="3930383"/>
            <a:ext cx="0" cy="271579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직사각형 41"/>
          <p:cNvSpPr/>
          <p:nvPr/>
        </p:nvSpPr>
        <p:spPr>
          <a:xfrm>
            <a:off x="8388962" y="5462675"/>
            <a:ext cx="1301431" cy="933450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b="1" dirty="0"/>
              <a:t>생산프로세스완료</a:t>
            </a:r>
          </a:p>
        </p:txBody>
      </p:sp>
      <p:cxnSp>
        <p:nvCxnSpPr>
          <p:cNvPr id="44" name="직선 화살표 연결선 43"/>
          <p:cNvCxnSpPr/>
          <p:nvPr/>
        </p:nvCxnSpPr>
        <p:spPr>
          <a:xfrm>
            <a:off x="9039677" y="5191098"/>
            <a:ext cx="0" cy="271579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TextBox 44"/>
          <p:cNvSpPr txBox="1"/>
          <p:nvPr/>
        </p:nvSpPr>
        <p:spPr>
          <a:xfrm>
            <a:off x="9033255" y="5152893"/>
            <a:ext cx="56769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/>
              <a:t>yes</a:t>
            </a:r>
            <a:endParaRPr lang="ko-KR" altLang="en-US" sz="1400" dirty="0"/>
          </a:p>
        </p:txBody>
      </p:sp>
      <p:sp>
        <p:nvSpPr>
          <p:cNvPr id="46" name="직사각형 45"/>
          <p:cNvSpPr/>
          <p:nvPr/>
        </p:nvSpPr>
        <p:spPr>
          <a:xfrm>
            <a:off x="5679641" y="4247096"/>
            <a:ext cx="1301431" cy="933450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b="1" dirty="0" err="1"/>
              <a:t>현재공현황</a:t>
            </a:r>
            <a:endParaRPr lang="ko-KR" altLang="en-US" sz="1400" b="1" dirty="0"/>
          </a:p>
        </p:txBody>
      </p:sp>
      <p:sp>
        <p:nvSpPr>
          <p:cNvPr id="47" name="TextBox 46"/>
          <p:cNvSpPr txBox="1"/>
          <p:nvPr/>
        </p:nvSpPr>
        <p:spPr>
          <a:xfrm>
            <a:off x="4990459" y="3970099"/>
            <a:ext cx="271145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200" b="1" dirty="0" err="1"/>
              <a:t>재공품</a:t>
            </a:r>
            <a:r>
              <a:rPr lang="en-US" altLang="ko-KR" sz="1200" b="1" dirty="0"/>
              <a:t>, </a:t>
            </a:r>
            <a:r>
              <a:rPr lang="ko-KR" altLang="en-US" sz="1200" b="1" dirty="0"/>
              <a:t>부품 확인 및 발주</a:t>
            </a:r>
            <a:endParaRPr lang="en-US" altLang="ko-KR" sz="1200" b="1" dirty="0"/>
          </a:p>
        </p:txBody>
      </p:sp>
      <p:sp>
        <p:nvSpPr>
          <p:cNvPr id="48" name="TextBox 47"/>
          <p:cNvSpPr txBox="1"/>
          <p:nvPr/>
        </p:nvSpPr>
        <p:spPr>
          <a:xfrm>
            <a:off x="7210303" y="4369651"/>
            <a:ext cx="56769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/>
              <a:t>no</a:t>
            </a:r>
            <a:endParaRPr lang="ko-KR" altLang="en-US" sz="1400" dirty="0"/>
          </a:p>
        </p:txBody>
      </p:sp>
      <p:sp>
        <p:nvSpPr>
          <p:cNvPr id="49" name="직사각형 48"/>
          <p:cNvSpPr/>
          <p:nvPr/>
        </p:nvSpPr>
        <p:spPr>
          <a:xfrm>
            <a:off x="2641570" y="3862554"/>
            <a:ext cx="1301431" cy="933450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b="1" dirty="0"/>
              <a:t>출고처리</a:t>
            </a:r>
          </a:p>
        </p:txBody>
      </p:sp>
      <p:sp>
        <p:nvSpPr>
          <p:cNvPr id="50" name="모서리가 둥근 직사각형 49"/>
          <p:cNvSpPr/>
          <p:nvPr/>
        </p:nvSpPr>
        <p:spPr>
          <a:xfrm>
            <a:off x="2647465" y="5299372"/>
            <a:ext cx="1301119" cy="933450"/>
          </a:xfrm>
          <a:prstGeom prst="round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b="1" dirty="0"/>
              <a:t>판매완료</a:t>
            </a:r>
            <a:endParaRPr lang="en-US" altLang="ko-KR" sz="1400" b="1" dirty="0"/>
          </a:p>
        </p:txBody>
      </p:sp>
      <p:sp>
        <p:nvSpPr>
          <p:cNvPr id="52" name="TextBox 51"/>
          <p:cNvSpPr txBox="1"/>
          <p:nvPr/>
        </p:nvSpPr>
        <p:spPr>
          <a:xfrm>
            <a:off x="1942296" y="3585557"/>
            <a:ext cx="271145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200" b="1" dirty="0"/>
              <a:t>재고확인 및 단가등록</a:t>
            </a:r>
            <a:endParaRPr lang="en-US" altLang="ko-KR" sz="1200" b="1" dirty="0"/>
          </a:p>
        </p:txBody>
      </p:sp>
      <p:cxnSp>
        <p:nvCxnSpPr>
          <p:cNvPr id="54" name="직선 연결선 53"/>
          <p:cNvCxnSpPr/>
          <p:nvPr/>
        </p:nvCxnSpPr>
        <p:spPr>
          <a:xfrm>
            <a:off x="4469331" y="4315312"/>
            <a:ext cx="0" cy="161408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직선 연결선 55"/>
          <p:cNvCxnSpPr>
            <a:stCxn id="42" idx="1"/>
          </p:cNvCxnSpPr>
          <p:nvPr/>
        </p:nvCxnSpPr>
        <p:spPr>
          <a:xfrm flipH="1">
            <a:off x="4469331" y="5929400"/>
            <a:ext cx="3919631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직선 화살표 연결선 57"/>
          <p:cNvCxnSpPr/>
          <p:nvPr/>
        </p:nvCxnSpPr>
        <p:spPr>
          <a:xfrm>
            <a:off x="3286665" y="4842641"/>
            <a:ext cx="0" cy="456733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615566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:a16="http://schemas.microsoft.com/office/drawing/2014/main" xmlns="" id="{FC289580-F6A3-4A08-A82D-E4CB675EF739}"/>
              </a:ext>
            </a:extLst>
          </p:cNvPr>
          <p:cNvSpPr/>
          <p:nvPr/>
        </p:nvSpPr>
        <p:spPr>
          <a:xfrm>
            <a:off x="1394558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rgbClr val="57A7E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xmlns="" id="{6CC0F4B8-DF2A-4BDD-8CC2-413E22699607}"/>
              </a:ext>
            </a:extLst>
          </p:cNvPr>
          <p:cNvSpPr/>
          <p:nvPr/>
        </p:nvSpPr>
        <p:spPr>
          <a:xfrm>
            <a:off x="837505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위쪽 모서리 10">
            <a:extLst>
              <a:ext uri="{FF2B5EF4-FFF2-40B4-BE49-F238E27FC236}">
                <a16:creationId xmlns:a16="http://schemas.microsoft.com/office/drawing/2014/main" xmlns="" id="{269DC61A-0A83-4026-BC8E-E8562FBBA64D}"/>
              </a:ext>
            </a:extLst>
          </p:cNvPr>
          <p:cNvSpPr/>
          <p:nvPr/>
        </p:nvSpPr>
        <p:spPr>
          <a:xfrm>
            <a:off x="329955" y="537099"/>
            <a:ext cx="11532091" cy="6337206"/>
          </a:xfrm>
          <a:prstGeom prst="round2SameRect">
            <a:avLst>
              <a:gd name="adj1" fmla="val 2098"/>
              <a:gd name="adj2" fmla="val 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" name="사각형: 둥근 한쪽 모서리 7">
            <a:extLst>
              <a:ext uri="{FF2B5EF4-FFF2-40B4-BE49-F238E27FC236}">
                <a16:creationId xmlns:a16="http://schemas.microsoft.com/office/drawing/2014/main" xmlns="" id="{5BE47643-A6A4-4BA3-B2E3-D59C5300AEB4}"/>
              </a:ext>
            </a:extLst>
          </p:cNvPr>
          <p:cNvSpPr/>
          <p:nvPr/>
        </p:nvSpPr>
        <p:spPr>
          <a:xfrm>
            <a:off x="0" y="6738151"/>
            <a:ext cx="12192000" cy="136154"/>
          </a:xfrm>
          <a:prstGeom prst="round1Rect">
            <a:avLst>
              <a:gd name="adj" fmla="val 0"/>
            </a:avLst>
          </a:prstGeom>
          <a:solidFill>
            <a:srgbClr val="48A9F8"/>
          </a:solidFill>
          <a:ln>
            <a:noFill/>
          </a:ln>
          <a:effectLst>
            <a:outerShdw blurRad="215900" dist="101600" dir="16200000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7" name="사각형: 둥근 모서리 82">
            <a:extLst>
              <a:ext uri="{FF2B5EF4-FFF2-40B4-BE49-F238E27FC236}">
                <a16:creationId xmlns:a16="http://schemas.microsoft.com/office/drawing/2014/main" xmlns="" id="{30514507-F8CC-4CAE-9183-2AEA02411EAB}"/>
              </a:ext>
            </a:extLst>
          </p:cNvPr>
          <p:cNvSpPr/>
          <p:nvPr/>
        </p:nvSpPr>
        <p:spPr>
          <a:xfrm>
            <a:off x="837506" y="636115"/>
            <a:ext cx="2908001" cy="533962"/>
          </a:xfrm>
          <a:prstGeom prst="roundRect">
            <a:avLst>
              <a:gd name="adj" fmla="val 50000"/>
            </a:avLst>
          </a:prstGeom>
          <a:solidFill>
            <a:srgbClr val="1986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>
              <a:defRPr/>
            </a:pPr>
            <a:r>
              <a:rPr lang="en-US" altLang="ko-KR" sz="1600" b="1" dirty="0">
                <a:solidFill>
                  <a:prstClr val="white"/>
                </a:solidFill>
              </a:rPr>
              <a:t> </a:t>
            </a:r>
            <a:r>
              <a:rPr lang="en-US" altLang="ko-KR" sz="1600" b="1" dirty="0" smtClean="0">
                <a:solidFill>
                  <a:prstClr val="white"/>
                </a:solidFill>
              </a:rPr>
              <a:t>SCENARIO</a:t>
            </a:r>
            <a:r>
              <a:rPr lang="ko-KR" altLang="en-US" sz="1600" b="1" dirty="0" smtClean="0">
                <a:solidFill>
                  <a:prstClr val="white"/>
                </a:solidFill>
              </a:rPr>
              <a:t> </a:t>
            </a:r>
            <a:r>
              <a:rPr lang="en-US" altLang="ko-KR" sz="1600" b="1" dirty="0">
                <a:solidFill>
                  <a:prstClr val="white"/>
                </a:solidFill>
              </a:rPr>
              <a:t>FLOW </a:t>
            </a:r>
            <a:r>
              <a:rPr lang="en-US" altLang="ko-KR" sz="1600" b="1" dirty="0" smtClean="0">
                <a:solidFill>
                  <a:prstClr val="white"/>
                </a:solidFill>
              </a:rPr>
              <a:t>                	 CHART</a:t>
            </a:r>
            <a:endParaRPr lang="en-US" altLang="ko-KR" sz="1600" b="1" dirty="0">
              <a:solidFill>
                <a:prstClr val="white"/>
              </a:solidFill>
            </a:endParaRPr>
          </a:p>
        </p:txBody>
      </p:sp>
      <p:cxnSp>
        <p:nvCxnSpPr>
          <p:cNvPr id="108" name="직선 화살표 연결선 107"/>
          <p:cNvCxnSpPr/>
          <p:nvPr/>
        </p:nvCxnSpPr>
        <p:spPr>
          <a:xfrm>
            <a:off x="5260761" y="2150565"/>
            <a:ext cx="1297243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9" name="직사각형 108"/>
          <p:cNvSpPr/>
          <p:nvPr/>
        </p:nvSpPr>
        <p:spPr>
          <a:xfrm>
            <a:off x="9600950" y="1703807"/>
            <a:ext cx="1301431" cy="933450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b="1" dirty="0" smtClean="0">
                <a:solidFill>
                  <a:prstClr val="white"/>
                </a:solidFill>
              </a:rPr>
              <a:t>수주등록</a:t>
            </a:r>
            <a:endParaRPr lang="en-US" altLang="ko-KR" sz="1400" b="1" dirty="0" smtClean="0">
              <a:solidFill>
                <a:prstClr val="white"/>
              </a:solidFill>
            </a:endParaRPr>
          </a:p>
          <a:p>
            <a:pPr algn="ctr"/>
            <a:r>
              <a:rPr lang="en-US" altLang="ko-KR" sz="1400" b="1" dirty="0" smtClean="0">
                <a:solidFill>
                  <a:prstClr val="white"/>
                </a:solidFill>
              </a:rPr>
              <a:t>(</a:t>
            </a:r>
            <a:r>
              <a:rPr lang="ko-KR" altLang="en-US" sz="1400" b="1" dirty="0" smtClean="0">
                <a:solidFill>
                  <a:prstClr val="white"/>
                </a:solidFill>
              </a:rPr>
              <a:t>삼도전자 판매계약</a:t>
            </a:r>
            <a:r>
              <a:rPr lang="en-US" altLang="ko-KR" sz="1400" b="1" dirty="0" smtClean="0">
                <a:solidFill>
                  <a:prstClr val="white"/>
                </a:solidFill>
              </a:rPr>
              <a:t>)</a:t>
            </a:r>
            <a:endParaRPr lang="ko-KR" altLang="en-US" sz="1400" b="1" dirty="0">
              <a:solidFill>
                <a:prstClr val="white"/>
              </a:solidFill>
            </a:endParaRPr>
          </a:p>
        </p:txBody>
      </p:sp>
      <p:sp>
        <p:nvSpPr>
          <p:cNvPr id="110" name="직사각형 109"/>
          <p:cNvSpPr/>
          <p:nvPr/>
        </p:nvSpPr>
        <p:spPr>
          <a:xfrm>
            <a:off x="6645910" y="1703807"/>
            <a:ext cx="1301431" cy="933450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b="1" dirty="0" smtClean="0">
                <a:solidFill>
                  <a:prstClr val="white"/>
                </a:solidFill>
              </a:rPr>
              <a:t>BOM</a:t>
            </a:r>
            <a:r>
              <a:rPr lang="ko-KR" altLang="en-US" sz="1400" b="1" dirty="0" smtClean="0">
                <a:solidFill>
                  <a:prstClr val="white"/>
                </a:solidFill>
              </a:rPr>
              <a:t>등록</a:t>
            </a:r>
            <a:endParaRPr lang="en-US" altLang="ko-KR" sz="1400" b="1" dirty="0" smtClean="0">
              <a:solidFill>
                <a:prstClr val="white"/>
              </a:solidFill>
            </a:endParaRPr>
          </a:p>
          <a:p>
            <a:pPr algn="ctr"/>
            <a:r>
              <a:rPr lang="en-US" altLang="ko-KR" sz="1400" b="1" dirty="0" smtClean="0">
                <a:solidFill>
                  <a:prstClr val="white"/>
                </a:solidFill>
              </a:rPr>
              <a:t>(</a:t>
            </a:r>
            <a:r>
              <a:rPr lang="ko-KR" altLang="en-US" sz="1400" b="1" dirty="0" smtClean="0">
                <a:solidFill>
                  <a:prstClr val="white"/>
                </a:solidFill>
              </a:rPr>
              <a:t>등록된 품목의 부속품 등록</a:t>
            </a:r>
            <a:r>
              <a:rPr lang="en-US" altLang="ko-KR" sz="1400" b="1" dirty="0" smtClean="0">
                <a:solidFill>
                  <a:prstClr val="white"/>
                </a:solidFill>
              </a:rPr>
              <a:t>)</a:t>
            </a:r>
            <a:endParaRPr lang="ko-KR" altLang="en-US" sz="1400" b="1" dirty="0">
              <a:solidFill>
                <a:prstClr val="white"/>
              </a:solidFill>
            </a:endParaRPr>
          </a:p>
        </p:txBody>
      </p:sp>
      <p:sp>
        <p:nvSpPr>
          <p:cNvPr id="111" name="직사각형 110"/>
          <p:cNvSpPr/>
          <p:nvPr/>
        </p:nvSpPr>
        <p:spPr>
          <a:xfrm>
            <a:off x="3859979" y="1703807"/>
            <a:ext cx="1301431" cy="933450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b="1" dirty="0" smtClean="0">
                <a:solidFill>
                  <a:prstClr val="white"/>
                </a:solidFill>
              </a:rPr>
              <a:t>품목등록</a:t>
            </a:r>
            <a:endParaRPr lang="en-US" altLang="ko-KR" sz="1400" b="1" dirty="0" smtClean="0">
              <a:solidFill>
                <a:prstClr val="white"/>
              </a:solidFill>
            </a:endParaRPr>
          </a:p>
          <a:p>
            <a:pPr algn="ctr"/>
            <a:r>
              <a:rPr lang="en-US" altLang="ko-KR" sz="1400" b="1" dirty="0" smtClean="0">
                <a:solidFill>
                  <a:prstClr val="white"/>
                </a:solidFill>
              </a:rPr>
              <a:t>(</a:t>
            </a:r>
            <a:r>
              <a:rPr lang="ko-KR" altLang="en-US" sz="1400" b="1" dirty="0" smtClean="0">
                <a:solidFill>
                  <a:prstClr val="white"/>
                </a:solidFill>
              </a:rPr>
              <a:t>판매상품</a:t>
            </a:r>
            <a:r>
              <a:rPr lang="en-US" altLang="ko-KR" sz="1400" b="1" dirty="0" smtClean="0">
                <a:solidFill>
                  <a:prstClr val="white"/>
                </a:solidFill>
              </a:rPr>
              <a:t>)</a:t>
            </a:r>
            <a:endParaRPr lang="ko-KR" altLang="en-US" sz="1400" b="1" dirty="0">
              <a:solidFill>
                <a:prstClr val="white"/>
              </a:solidFill>
            </a:endParaRPr>
          </a:p>
        </p:txBody>
      </p:sp>
      <p:cxnSp>
        <p:nvCxnSpPr>
          <p:cNvPr id="112" name="직선 화살표 연결선 111"/>
          <p:cNvCxnSpPr/>
          <p:nvPr/>
        </p:nvCxnSpPr>
        <p:spPr>
          <a:xfrm>
            <a:off x="10248150" y="2781643"/>
            <a:ext cx="0" cy="271579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3" name="직선 화살표 연결선 112"/>
          <p:cNvCxnSpPr/>
          <p:nvPr/>
        </p:nvCxnSpPr>
        <p:spPr>
          <a:xfrm>
            <a:off x="8087508" y="2150565"/>
            <a:ext cx="1385147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4" name="직사각형 113"/>
          <p:cNvSpPr/>
          <p:nvPr/>
        </p:nvSpPr>
        <p:spPr>
          <a:xfrm>
            <a:off x="4561905" y="4818006"/>
            <a:ext cx="1301431" cy="933450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b="1" dirty="0" smtClean="0">
                <a:solidFill>
                  <a:prstClr val="white"/>
                </a:solidFill>
              </a:rPr>
              <a:t>출고처리</a:t>
            </a:r>
            <a:endParaRPr lang="ko-KR" altLang="en-US" sz="1400" b="1" dirty="0">
              <a:solidFill>
                <a:prstClr val="white"/>
              </a:solidFill>
            </a:endParaRPr>
          </a:p>
        </p:txBody>
      </p:sp>
      <p:sp>
        <p:nvSpPr>
          <p:cNvPr id="115" name="직사각형 114"/>
          <p:cNvSpPr/>
          <p:nvPr/>
        </p:nvSpPr>
        <p:spPr>
          <a:xfrm>
            <a:off x="6667887" y="3119716"/>
            <a:ext cx="1301431" cy="933450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b="1" dirty="0" smtClean="0">
                <a:solidFill>
                  <a:prstClr val="white"/>
                </a:solidFill>
              </a:rPr>
              <a:t>부족한 </a:t>
            </a:r>
            <a:endParaRPr lang="en-US" altLang="ko-KR" sz="1400" b="1" dirty="0" smtClean="0">
              <a:solidFill>
                <a:prstClr val="white"/>
              </a:solidFill>
            </a:endParaRPr>
          </a:p>
          <a:p>
            <a:pPr algn="ctr"/>
            <a:r>
              <a:rPr lang="ko-KR" altLang="en-US" sz="1400" b="1" dirty="0" smtClean="0">
                <a:solidFill>
                  <a:prstClr val="white"/>
                </a:solidFill>
              </a:rPr>
              <a:t>자재발주</a:t>
            </a:r>
            <a:endParaRPr lang="ko-KR" altLang="en-US" sz="1400" b="1" dirty="0">
              <a:solidFill>
                <a:prstClr val="white"/>
              </a:solidFill>
            </a:endParaRPr>
          </a:p>
        </p:txBody>
      </p:sp>
      <p:sp>
        <p:nvSpPr>
          <p:cNvPr id="116" name="직사각형 115"/>
          <p:cNvSpPr/>
          <p:nvPr/>
        </p:nvSpPr>
        <p:spPr>
          <a:xfrm>
            <a:off x="1768586" y="3119716"/>
            <a:ext cx="1301431" cy="933450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b="1" dirty="0" smtClean="0">
                <a:solidFill>
                  <a:prstClr val="white"/>
                </a:solidFill>
              </a:rPr>
              <a:t>작업지시 및 확정</a:t>
            </a:r>
            <a:endParaRPr lang="ko-KR" altLang="en-US" sz="1400" b="1" dirty="0">
              <a:solidFill>
                <a:prstClr val="white"/>
              </a:solidFill>
            </a:endParaRPr>
          </a:p>
        </p:txBody>
      </p:sp>
      <p:sp>
        <p:nvSpPr>
          <p:cNvPr id="117" name="모서리가 둥근 직사각형 116"/>
          <p:cNvSpPr/>
          <p:nvPr/>
        </p:nvSpPr>
        <p:spPr>
          <a:xfrm>
            <a:off x="7436948" y="4797152"/>
            <a:ext cx="1301119" cy="933450"/>
          </a:xfrm>
          <a:prstGeom prst="round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b="1" dirty="0">
                <a:solidFill>
                  <a:prstClr val="white"/>
                </a:solidFill>
              </a:rPr>
              <a:t>판매완료</a:t>
            </a:r>
            <a:endParaRPr lang="en-US" altLang="ko-KR" sz="1400" b="1" dirty="0">
              <a:solidFill>
                <a:prstClr val="white"/>
              </a:solidFill>
            </a:endParaRPr>
          </a:p>
        </p:txBody>
      </p:sp>
      <p:sp>
        <p:nvSpPr>
          <p:cNvPr id="118" name="직사각형 117"/>
          <p:cNvSpPr/>
          <p:nvPr/>
        </p:nvSpPr>
        <p:spPr>
          <a:xfrm>
            <a:off x="1693913" y="1701611"/>
            <a:ext cx="1301431" cy="933450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b="1" dirty="0" smtClean="0">
                <a:solidFill>
                  <a:prstClr val="white"/>
                </a:solidFill>
              </a:rPr>
              <a:t>로그인</a:t>
            </a:r>
            <a:endParaRPr lang="ko-KR" altLang="en-US" sz="1400" b="1" dirty="0">
              <a:solidFill>
                <a:prstClr val="white"/>
              </a:solidFill>
            </a:endParaRPr>
          </a:p>
        </p:txBody>
      </p:sp>
      <p:sp>
        <p:nvSpPr>
          <p:cNvPr id="119" name="TextBox 118"/>
          <p:cNvSpPr txBox="1"/>
          <p:nvPr/>
        </p:nvSpPr>
        <p:spPr>
          <a:xfrm>
            <a:off x="3588842" y="1210834"/>
            <a:ext cx="183246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800" dirty="0" smtClean="0">
                <a:solidFill>
                  <a:prstClr val="black"/>
                </a:solidFill>
              </a:rPr>
              <a:t>판매상품 </a:t>
            </a:r>
            <a:r>
              <a:rPr lang="ko-KR" altLang="en-US" sz="800" dirty="0" err="1" smtClean="0">
                <a:solidFill>
                  <a:prstClr val="black"/>
                </a:solidFill>
              </a:rPr>
              <a:t>데스크탑</a:t>
            </a:r>
            <a:r>
              <a:rPr lang="ko-KR" altLang="en-US" sz="800" dirty="0" smtClean="0">
                <a:solidFill>
                  <a:prstClr val="black"/>
                </a:solidFill>
              </a:rPr>
              <a:t> </a:t>
            </a:r>
            <a:r>
              <a:rPr lang="en-US" altLang="ko-KR" sz="800" dirty="0" smtClean="0">
                <a:solidFill>
                  <a:prstClr val="black"/>
                </a:solidFill>
              </a:rPr>
              <a:t>100</a:t>
            </a:r>
            <a:r>
              <a:rPr lang="ko-KR" altLang="en-US" sz="800" dirty="0" smtClean="0">
                <a:solidFill>
                  <a:prstClr val="black"/>
                </a:solidFill>
              </a:rPr>
              <a:t>과</a:t>
            </a:r>
            <a:endParaRPr lang="en-US" altLang="ko-KR" sz="800" dirty="0" smtClean="0">
              <a:solidFill>
                <a:prstClr val="black"/>
              </a:solidFill>
            </a:endParaRPr>
          </a:p>
          <a:p>
            <a:pPr algn="ctr"/>
            <a:r>
              <a:rPr lang="ko-KR" altLang="en-US" sz="800" dirty="0" smtClean="0">
                <a:solidFill>
                  <a:prstClr val="black"/>
                </a:solidFill>
              </a:rPr>
              <a:t>필요한 부속품 </a:t>
            </a:r>
            <a:endParaRPr lang="en-US" altLang="ko-KR" sz="800" dirty="0" smtClean="0">
              <a:solidFill>
                <a:prstClr val="black"/>
              </a:solidFill>
            </a:endParaRPr>
          </a:p>
          <a:p>
            <a:pPr algn="ctr"/>
            <a:r>
              <a:rPr lang="ko-KR" altLang="en-US" sz="800" dirty="0" smtClean="0">
                <a:solidFill>
                  <a:prstClr val="black"/>
                </a:solidFill>
              </a:rPr>
              <a:t>메인보드</a:t>
            </a:r>
            <a:r>
              <a:rPr lang="en-US" altLang="ko-KR" sz="800" dirty="0" smtClean="0">
                <a:solidFill>
                  <a:prstClr val="black"/>
                </a:solidFill>
              </a:rPr>
              <a:t>100 </a:t>
            </a:r>
            <a:r>
              <a:rPr lang="ko-KR" altLang="en-US" sz="800" dirty="0" smtClean="0">
                <a:solidFill>
                  <a:prstClr val="black"/>
                </a:solidFill>
              </a:rPr>
              <a:t>등록 </a:t>
            </a:r>
            <a:endParaRPr lang="en-US" altLang="ko-KR" sz="800" dirty="0" smtClean="0">
              <a:solidFill>
                <a:prstClr val="black"/>
              </a:solidFill>
            </a:endParaRPr>
          </a:p>
        </p:txBody>
      </p:sp>
      <p:sp>
        <p:nvSpPr>
          <p:cNvPr id="120" name="TextBox 119"/>
          <p:cNvSpPr txBox="1"/>
          <p:nvPr/>
        </p:nvSpPr>
        <p:spPr>
          <a:xfrm>
            <a:off x="9540013" y="1333942"/>
            <a:ext cx="143614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800" dirty="0" err="1" smtClean="0">
                <a:solidFill>
                  <a:prstClr val="black"/>
                </a:solidFill>
              </a:rPr>
              <a:t>데스크탑</a:t>
            </a:r>
            <a:r>
              <a:rPr lang="en-US" altLang="ko-KR" sz="800" dirty="0" smtClean="0">
                <a:solidFill>
                  <a:prstClr val="black"/>
                </a:solidFill>
              </a:rPr>
              <a:t>100 </a:t>
            </a:r>
            <a:r>
              <a:rPr lang="ko-KR" altLang="en-US" sz="800" dirty="0" smtClean="0">
                <a:solidFill>
                  <a:prstClr val="black"/>
                </a:solidFill>
              </a:rPr>
              <a:t>품목</a:t>
            </a:r>
            <a:endParaRPr lang="en-US" altLang="ko-KR" sz="800" dirty="0" smtClean="0">
              <a:solidFill>
                <a:prstClr val="black"/>
              </a:solidFill>
            </a:endParaRPr>
          </a:p>
          <a:p>
            <a:pPr algn="ctr"/>
            <a:r>
              <a:rPr lang="en-US" altLang="ko-KR" sz="800" dirty="0" smtClean="0">
                <a:solidFill>
                  <a:prstClr val="black"/>
                </a:solidFill>
              </a:rPr>
              <a:t>80</a:t>
            </a:r>
            <a:r>
              <a:rPr lang="ko-KR" altLang="en-US" sz="800" dirty="0" smtClean="0">
                <a:solidFill>
                  <a:prstClr val="black"/>
                </a:solidFill>
              </a:rPr>
              <a:t>개 판매 계약</a:t>
            </a:r>
            <a:endParaRPr lang="ko-KR" altLang="en-US" sz="800" dirty="0">
              <a:solidFill>
                <a:prstClr val="black"/>
              </a:solidFill>
            </a:endParaRPr>
          </a:p>
        </p:txBody>
      </p:sp>
      <p:sp>
        <p:nvSpPr>
          <p:cNvPr id="121" name="직사각형 120"/>
          <p:cNvSpPr/>
          <p:nvPr/>
        </p:nvSpPr>
        <p:spPr>
          <a:xfrm>
            <a:off x="3911190" y="3162008"/>
            <a:ext cx="1301431" cy="933450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b="1" dirty="0" smtClean="0">
                <a:solidFill>
                  <a:prstClr val="white"/>
                </a:solidFill>
              </a:rPr>
              <a:t>생산계획등록</a:t>
            </a:r>
            <a:endParaRPr lang="ko-KR" altLang="en-US" sz="1400" b="1" dirty="0">
              <a:solidFill>
                <a:prstClr val="white"/>
              </a:solidFill>
            </a:endParaRPr>
          </a:p>
        </p:txBody>
      </p:sp>
      <p:sp>
        <p:nvSpPr>
          <p:cNvPr id="122" name="모서리가 둥근 직사각형 121"/>
          <p:cNvSpPr/>
          <p:nvPr/>
        </p:nvSpPr>
        <p:spPr>
          <a:xfrm>
            <a:off x="1782602" y="4797152"/>
            <a:ext cx="1301119" cy="933450"/>
          </a:xfrm>
          <a:prstGeom prst="round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b="1" dirty="0" smtClean="0">
                <a:solidFill>
                  <a:prstClr val="white"/>
                </a:solidFill>
              </a:rPr>
              <a:t>생산</a:t>
            </a:r>
            <a:endParaRPr lang="en-US" altLang="ko-KR" sz="1400" b="1" dirty="0" smtClean="0">
              <a:solidFill>
                <a:prstClr val="white"/>
              </a:solidFill>
            </a:endParaRPr>
          </a:p>
          <a:p>
            <a:pPr algn="ctr"/>
            <a:r>
              <a:rPr lang="ko-KR" altLang="en-US" sz="1400" b="1" dirty="0" smtClean="0">
                <a:solidFill>
                  <a:prstClr val="white"/>
                </a:solidFill>
              </a:rPr>
              <a:t>완료</a:t>
            </a:r>
            <a:endParaRPr lang="en-US" altLang="ko-KR" sz="1400" b="1" dirty="0">
              <a:solidFill>
                <a:prstClr val="white"/>
              </a:solidFill>
            </a:endParaRPr>
          </a:p>
        </p:txBody>
      </p:sp>
      <p:sp>
        <p:nvSpPr>
          <p:cNvPr id="123" name="직사각형 122"/>
          <p:cNvSpPr/>
          <p:nvPr/>
        </p:nvSpPr>
        <p:spPr>
          <a:xfrm>
            <a:off x="9607369" y="3162008"/>
            <a:ext cx="1301431" cy="933450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b="1" dirty="0" err="1" smtClean="0">
                <a:solidFill>
                  <a:prstClr val="white"/>
                </a:solidFill>
              </a:rPr>
              <a:t>주생산</a:t>
            </a:r>
            <a:endParaRPr lang="en-US" altLang="ko-KR" sz="1400" b="1" dirty="0" smtClean="0">
              <a:solidFill>
                <a:prstClr val="white"/>
              </a:solidFill>
            </a:endParaRPr>
          </a:p>
          <a:p>
            <a:pPr algn="ctr"/>
            <a:r>
              <a:rPr lang="ko-KR" altLang="en-US" sz="1400" b="1" dirty="0" smtClean="0">
                <a:solidFill>
                  <a:prstClr val="white"/>
                </a:solidFill>
              </a:rPr>
              <a:t>계획작성</a:t>
            </a:r>
            <a:endParaRPr lang="ko-KR" altLang="en-US" sz="1400" b="1" dirty="0">
              <a:solidFill>
                <a:prstClr val="white"/>
              </a:solidFill>
            </a:endParaRPr>
          </a:p>
        </p:txBody>
      </p:sp>
      <p:cxnSp>
        <p:nvCxnSpPr>
          <p:cNvPr id="124" name="직선 화살표 연결선 123"/>
          <p:cNvCxnSpPr/>
          <p:nvPr/>
        </p:nvCxnSpPr>
        <p:spPr>
          <a:xfrm flipH="1">
            <a:off x="8087508" y="3586441"/>
            <a:ext cx="1385147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5" name="직선 화살표 연결선 124"/>
          <p:cNvCxnSpPr/>
          <p:nvPr/>
        </p:nvCxnSpPr>
        <p:spPr>
          <a:xfrm flipH="1">
            <a:off x="5321152" y="3572972"/>
            <a:ext cx="1176461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6" name="직선 화살표 연결선 125"/>
          <p:cNvCxnSpPr/>
          <p:nvPr/>
        </p:nvCxnSpPr>
        <p:spPr>
          <a:xfrm flipH="1">
            <a:off x="3140693" y="3550539"/>
            <a:ext cx="604815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7" name="직선 화살표 연결선 126"/>
          <p:cNvCxnSpPr/>
          <p:nvPr/>
        </p:nvCxnSpPr>
        <p:spPr>
          <a:xfrm>
            <a:off x="3140693" y="2150565"/>
            <a:ext cx="604815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8" name="직선 화살표 연결선 127"/>
          <p:cNvCxnSpPr/>
          <p:nvPr/>
        </p:nvCxnSpPr>
        <p:spPr>
          <a:xfrm>
            <a:off x="2439460" y="4178040"/>
            <a:ext cx="0" cy="576064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9" name="직선 화살표 연결선 128"/>
          <p:cNvCxnSpPr/>
          <p:nvPr/>
        </p:nvCxnSpPr>
        <p:spPr>
          <a:xfrm>
            <a:off x="3215682" y="5263877"/>
            <a:ext cx="1178518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0" name="TextBox 129"/>
          <p:cNvSpPr txBox="1"/>
          <p:nvPr/>
        </p:nvSpPr>
        <p:spPr>
          <a:xfrm>
            <a:off x="4505074" y="5821306"/>
            <a:ext cx="140006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800" dirty="0" smtClean="0">
                <a:solidFill>
                  <a:prstClr val="black"/>
                </a:solidFill>
              </a:rPr>
              <a:t>판매계약 시 계약된 판매량인 </a:t>
            </a:r>
            <a:r>
              <a:rPr lang="en-US" altLang="ko-KR" sz="800" dirty="0" smtClean="0">
                <a:solidFill>
                  <a:prstClr val="black"/>
                </a:solidFill>
              </a:rPr>
              <a:t>80</a:t>
            </a:r>
            <a:r>
              <a:rPr lang="ko-KR" altLang="en-US" sz="800" dirty="0" smtClean="0">
                <a:solidFill>
                  <a:prstClr val="black"/>
                </a:solidFill>
              </a:rPr>
              <a:t>개 출고</a:t>
            </a:r>
            <a:endParaRPr lang="ko-KR" altLang="en-US" sz="800" dirty="0">
              <a:solidFill>
                <a:prstClr val="black"/>
              </a:solidFill>
            </a:endParaRPr>
          </a:p>
        </p:txBody>
      </p:sp>
      <p:sp>
        <p:nvSpPr>
          <p:cNvPr id="132" name="TextBox 131"/>
          <p:cNvSpPr txBox="1"/>
          <p:nvPr/>
        </p:nvSpPr>
        <p:spPr>
          <a:xfrm>
            <a:off x="9540013" y="4243070"/>
            <a:ext cx="154854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800" dirty="0" smtClean="0">
                <a:solidFill>
                  <a:prstClr val="black"/>
                </a:solidFill>
              </a:rPr>
              <a:t>판매계약수량만큼</a:t>
            </a:r>
            <a:endParaRPr lang="en-US" altLang="ko-KR" sz="800" dirty="0" smtClean="0">
              <a:solidFill>
                <a:prstClr val="black"/>
              </a:solidFill>
            </a:endParaRPr>
          </a:p>
          <a:p>
            <a:pPr algn="ctr"/>
            <a:r>
              <a:rPr lang="ko-KR" altLang="en-US" sz="800" dirty="0" smtClean="0">
                <a:solidFill>
                  <a:prstClr val="black"/>
                </a:solidFill>
              </a:rPr>
              <a:t>생산 계획 작성</a:t>
            </a:r>
            <a:endParaRPr lang="ko-KR" altLang="en-US" sz="800" dirty="0">
              <a:solidFill>
                <a:prstClr val="black"/>
              </a:solidFill>
            </a:endParaRPr>
          </a:p>
        </p:txBody>
      </p:sp>
      <p:sp>
        <p:nvSpPr>
          <p:cNvPr id="133" name="타원 132">
            <a:extLst>
              <a:ext uri="{FF2B5EF4-FFF2-40B4-BE49-F238E27FC236}">
                <a16:creationId xmlns:a16="http://schemas.microsoft.com/office/drawing/2014/main" xmlns="" id="{61C454CE-89AD-406F-9187-90B6DE69636D}"/>
              </a:ext>
            </a:extLst>
          </p:cNvPr>
          <p:cNvSpPr/>
          <p:nvPr/>
        </p:nvSpPr>
        <p:spPr>
          <a:xfrm>
            <a:off x="959575" y="677779"/>
            <a:ext cx="333288" cy="441926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rgbClr val="4F81BD"/>
                </a:solidFill>
              </a:rPr>
              <a:t>5</a:t>
            </a:r>
            <a:endParaRPr lang="ko-KR" altLang="en-US" sz="2000" b="1" dirty="0">
              <a:solidFill>
                <a:srgbClr val="4F81BD"/>
              </a:solidFill>
            </a:endParaRPr>
          </a:p>
        </p:txBody>
      </p:sp>
      <p:cxnSp>
        <p:nvCxnSpPr>
          <p:cNvPr id="134" name="직선 화살표 연결선 133"/>
          <p:cNvCxnSpPr/>
          <p:nvPr/>
        </p:nvCxnSpPr>
        <p:spPr>
          <a:xfrm>
            <a:off x="6017595" y="5263877"/>
            <a:ext cx="1178518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712915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:a16="http://schemas.microsoft.com/office/drawing/2014/main" xmlns="" id="{FC289580-F6A3-4A08-A82D-E4CB675EF739}"/>
              </a:ext>
            </a:extLst>
          </p:cNvPr>
          <p:cNvSpPr/>
          <p:nvPr/>
        </p:nvSpPr>
        <p:spPr>
          <a:xfrm>
            <a:off x="1394558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chemeClr val="bg1">
              <a:alpha val="2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xmlns="" id="{6CC0F4B8-DF2A-4BDD-8CC2-413E22699607}"/>
              </a:ext>
            </a:extLst>
          </p:cNvPr>
          <p:cNvSpPr/>
          <p:nvPr/>
        </p:nvSpPr>
        <p:spPr>
          <a:xfrm>
            <a:off x="837505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xmlns="" id="{269DC61A-0A83-4026-BC8E-E8562FBBA64D}"/>
              </a:ext>
            </a:extLst>
          </p:cNvPr>
          <p:cNvSpPr/>
          <p:nvPr/>
        </p:nvSpPr>
        <p:spPr>
          <a:xfrm>
            <a:off x="342655" y="567473"/>
            <a:ext cx="11532091" cy="6090849"/>
          </a:xfrm>
          <a:prstGeom prst="roundRect">
            <a:avLst>
              <a:gd name="adj" fmla="val 3002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r>
              <a:rPr lang="en-US" altLang="ko-KR">
                <a:solidFill>
                  <a:prstClr val="white"/>
                </a:solidFill>
              </a:rPr>
              <a:t>`</a:t>
            </a:r>
            <a:endParaRPr lang="ko-KR" altLang="en-US" dirty="0">
              <a:solidFill>
                <a:prstClr val="white"/>
              </a:solidFill>
            </a:endParaRPr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xmlns="" id="{8B833947-C5BA-4A7A-B976-97EA893732F9}"/>
              </a:ext>
            </a:extLst>
          </p:cNvPr>
          <p:cNvGrpSpPr/>
          <p:nvPr/>
        </p:nvGrpSpPr>
        <p:grpSpPr>
          <a:xfrm>
            <a:off x="0" y="6098959"/>
            <a:ext cx="12192000" cy="759042"/>
            <a:chOff x="4477702" y="3210977"/>
            <a:chExt cx="3761505" cy="1386061"/>
          </a:xfrm>
          <a:effectLst>
            <a:outerShdw blurRad="254000" dist="38100" dir="16200000" rotWithShape="0">
              <a:prstClr val="black">
                <a:alpha val="23000"/>
              </a:prstClr>
            </a:outerShdw>
          </a:effectLst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xmlns="" id="{C938BC48-0BA9-4BD4-94E3-CE5D0929E7A5}"/>
                </a:ext>
              </a:extLst>
            </p:cNvPr>
            <p:cNvSpPr/>
            <p:nvPr/>
          </p:nvSpPr>
          <p:spPr>
            <a:xfrm>
              <a:off x="4477702" y="3697315"/>
              <a:ext cx="3761505" cy="899723"/>
            </a:xfrm>
            <a:prstGeom prst="rect">
              <a:avLst/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" name="사각형: 둥근 한쪽 모서리 7">
              <a:extLst>
                <a:ext uri="{FF2B5EF4-FFF2-40B4-BE49-F238E27FC236}">
                  <a16:creationId xmlns:a16="http://schemas.microsoft.com/office/drawing/2014/main" xmlns="" id="{5BE47643-A6A4-4BA3-B2E3-D59C5300AEB4}"/>
                </a:ext>
              </a:extLst>
            </p:cNvPr>
            <p:cNvSpPr/>
            <p:nvPr/>
          </p:nvSpPr>
          <p:spPr>
            <a:xfrm>
              <a:off x="4477702" y="3210977"/>
              <a:ext cx="1005198" cy="899723"/>
            </a:xfrm>
            <a:prstGeom prst="round1Rect">
              <a:avLst>
                <a:gd name="adj" fmla="val 50000"/>
              </a:avLst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27" name="Freeform 29">
            <a:extLst>
              <a:ext uri="{FF2B5EF4-FFF2-40B4-BE49-F238E27FC236}">
                <a16:creationId xmlns:a16="http://schemas.microsoft.com/office/drawing/2014/main" xmlns="" id="{16D70C24-C6C2-4E6C-9FD3-AE98FE63F866}"/>
              </a:ext>
            </a:extLst>
          </p:cNvPr>
          <p:cNvSpPr>
            <a:spLocks noEditPoints="1"/>
          </p:cNvSpPr>
          <p:nvPr/>
        </p:nvSpPr>
        <p:spPr bwMode="auto">
          <a:xfrm>
            <a:off x="490596" y="6328813"/>
            <a:ext cx="329955" cy="329509"/>
          </a:xfrm>
          <a:custGeom>
            <a:avLst/>
            <a:gdLst>
              <a:gd name="T0" fmla="*/ 1260 w 5938"/>
              <a:gd name="T1" fmla="*/ 1207 h 5931"/>
              <a:gd name="T2" fmla="*/ 1208 w 5938"/>
              <a:gd name="T3" fmla="*/ 1259 h 5931"/>
              <a:gd name="T4" fmla="*/ 1327 w 5938"/>
              <a:gd name="T5" fmla="*/ 1963 h 5931"/>
              <a:gd name="T6" fmla="*/ 1614 w 5938"/>
              <a:gd name="T7" fmla="*/ 1903 h 5931"/>
              <a:gd name="T8" fmla="*/ 1814 w 5938"/>
              <a:gd name="T9" fmla="*/ 1763 h 5931"/>
              <a:gd name="T10" fmla="*/ 1944 w 5938"/>
              <a:gd name="T11" fmla="*/ 1748 h 5931"/>
              <a:gd name="T12" fmla="*/ 2040 w 5938"/>
              <a:gd name="T13" fmla="*/ 1844 h 5931"/>
              <a:gd name="T14" fmla="*/ 2025 w 5938"/>
              <a:gd name="T15" fmla="*/ 1975 h 5931"/>
              <a:gd name="T16" fmla="*/ 1783 w 5938"/>
              <a:gd name="T17" fmla="*/ 2163 h 5931"/>
              <a:gd name="T18" fmla="*/ 1430 w 5938"/>
              <a:gd name="T19" fmla="*/ 2264 h 5931"/>
              <a:gd name="T20" fmla="*/ 1141 w 5938"/>
              <a:gd name="T21" fmla="*/ 2251 h 5931"/>
              <a:gd name="T22" fmla="*/ 1128 w 5938"/>
              <a:gd name="T23" fmla="*/ 3090 h 5931"/>
              <a:gd name="T24" fmla="*/ 3547 w 5938"/>
              <a:gd name="T25" fmla="*/ 5529 h 5931"/>
              <a:gd name="T26" fmla="*/ 3767 w 5938"/>
              <a:gd name="T27" fmla="*/ 5621 h 5931"/>
              <a:gd name="T28" fmla="*/ 4007 w 5938"/>
              <a:gd name="T29" fmla="*/ 5588 h 5931"/>
              <a:gd name="T30" fmla="*/ 5494 w 5938"/>
              <a:gd name="T31" fmla="*/ 4152 h 5931"/>
              <a:gd name="T32" fmla="*/ 5614 w 5938"/>
              <a:gd name="T33" fmla="*/ 3945 h 5931"/>
              <a:gd name="T34" fmla="*/ 5614 w 5938"/>
              <a:gd name="T35" fmla="*/ 3703 h 5931"/>
              <a:gd name="T36" fmla="*/ 5494 w 5938"/>
              <a:gd name="T37" fmla="*/ 3496 h 5931"/>
              <a:gd name="T38" fmla="*/ 3056 w 5938"/>
              <a:gd name="T39" fmla="*/ 1111 h 5931"/>
              <a:gd name="T40" fmla="*/ 1038 w 5938"/>
              <a:gd name="T41" fmla="*/ 4 h 5931"/>
              <a:gd name="T42" fmla="*/ 1424 w 5938"/>
              <a:gd name="T43" fmla="*/ 101 h 5931"/>
              <a:gd name="T44" fmla="*/ 1787 w 5938"/>
              <a:gd name="T45" fmla="*/ 327 h 5931"/>
              <a:gd name="T46" fmla="*/ 1913 w 5938"/>
              <a:gd name="T47" fmla="*/ 495 h 5931"/>
              <a:gd name="T48" fmla="*/ 1870 w 5938"/>
              <a:gd name="T49" fmla="*/ 621 h 5931"/>
              <a:gd name="T50" fmla="*/ 1744 w 5938"/>
              <a:gd name="T51" fmla="*/ 664 h 5931"/>
              <a:gd name="T52" fmla="*/ 1581 w 5938"/>
              <a:gd name="T53" fmla="*/ 556 h 5931"/>
              <a:gd name="T54" fmla="*/ 1278 w 5938"/>
              <a:gd name="T55" fmla="*/ 372 h 5931"/>
              <a:gd name="T56" fmla="*/ 962 w 5938"/>
              <a:gd name="T57" fmla="*/ 305 h 5931"/>
              <a:gd name="T58" fmla="*/ 668 w 5938"/>
              <a:gd name="T59" fmla="*/ 359 h 5931"/>
              <a:gd name="T60" fmla="*/ 441 w 5938"/>
              <a:gd name="T61" fmla="*/ 534 h 5931"/>
              <a:gd name="T62" fmla="*/ 325 w 5938"/>
              <a:gd name="T63" fmla="*/ 790 h 5931"/>
              <a:gd name="T64" fmla="*/ 329 w 5938"/>
              <a:gd name="T65" fmla="*/ 1115 h 5931"/>
              <a:gd name="T66" fmla="*/ 489 w 5938"/>
              <a:gd name="T67" fmla="*/ 1481 h 5931"/>
              <a:gd name="T68" fmla="*/ 780 w 5938"/>
              <a:gd name="T69" fmla="*/ 1775 h 5931"/>
              <a:gd name="T70" fmla="*/ 930 w 5938"/>
              <a:gd name="T71" fmla="*/ 1122 h 5931"/>
              <a:gd name="T72" fmla="*/ 1076 w 5938"/>
              <a:gd name="T73" fmla="*/ 951 h 5931"/>
              <a:gd name="T74" fmla="*/ 2908 w 5938"/>
              <a:gd name="T75" fmla="*/ 789 h 5931"/>
              <a:gd name="T76" fmla="*/ 3164 w 5938"/>
              <a:gd name="T77" fmla="*/ 823 h 5931"/>
              <a:gd name="T78" fmla="*/ 3406 w 5938"/>
              <a:gd name="T79" fmla="*/ 976 h 5931"/>
              <a:gd name="T80" fmla="*/ 5861 w 5938"/>
              <a:gd name="T81" fmla="*/ 3490 h 5931"/>
              <a:gd name="T82" fmla="*/ 5938 w 5938"/>
              <a:gd name="T83" fmla="*/ 3826 h 5931"/>
              <a:gd name="T84" fmla="*/ 5863 w 5938"/>
              <a:gd name="T85" fmla="*/ 4160 h 5931"/>
              <a:gd name="T86" fmla="*/ 4377 w 5938"/>
              <a:gd name="T87" fmla="*/ 5705 h 5931"/>
              <a:gd name="T88" fmla="*/ 4087 w 5938"/>
              <a:gd name="T89" fmla="*/ 5887 h 5931"/>
              <a:gd name="T90" fmla="*/ 3744 w 5938"/>
              <a:gd name="T91" fmla="*/ 5925 h 5931"/>
              <a:gd name="T92" fmla="*/ 3422 w 5938"/>
              <a:gd name="T93" fmla="*/ 5814 h 5931"/>
              <a:gd name="T94" fmla="*/ 928 w 5938"/>
              <a:gd name="T95" fmla="*/ 3343 h 5931"/>
              <a:gd name="T96" fmla="*/ 800 w 5938"/>
              <a:gd name="T97" fmla="*/ 3059 h 5931"/>
              <a:gd name="T98" fmla="*/ 747 w 5938"/>
              <a:gd name="T99" fmla="*/ 2116 h 5931"/>
              <a:gd name="T100" fmla="*/ 406 w 5938"/>
              <a:gd name="T101" fmla="*/ 1864 h 5931"/>
              <a:gd name="T102" fmla="*/ 132 w 5938"/>
              <a:gd name="T103" fmla="*/ 1483 h 5931"/>
              <a:gd name="T104" fmla="*/ 7 w 5938"/>
              <a:gd name="T105" fmla="*/ 1052 h 5931"/>
              <a:gd name="T106" fmla="*/ 38 w 5938"/>
              <a:gd name="T107" fmla="*/ 662 h 5931"/>
              <a:gd name="T108" fmla="*/ 206 w 5938"/>
              <a:gd name="T109" fmla="*/ 336 h 5931"/>
              <a:gd name="T110" fmla="*/ 493 w 5938"/>
              <a:gd name="T111" fmla="*/ 103 h 5931"/>
              <a:gd name="T112" fmla="*/ 849 w 5938"/>
              <a:gd name="T113" fmla="*/ 4 h 59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5938" h="5931">
                <a:moveTo>
                  <a:pt x="2949" y="1095"/>
                </a:moveTo>
                <a:lnTo>
                  <a:pt x="2939" y="1095"/>
                </a:lnTo>
                <a:lnTo>
                  <a:pt x="2928" y="1097"/>
                </a:lnTo>
                <a:lnTo>
                  <a:pt x="1260" y="1207"/>
                </a:lnTo>
                <a:lnTo>
                  <a:pt x="1240" y="1212"/>
                </a:lnTo>
                <a:lnTo>
                  <a:pt x="1224" y="1223"/>
                </a:lnTo>
                <a:lnTo>
                  <a:pt x="1213" y="1240"/>
                </a:lnTo>
                <a:lnTo>
                  <a:pt x="1208" y="1259"/>
                </a:lnTo>
                <a:lnTo>
                  <a:pt x="1163" y="1945"/>
                </a:lnTo>
                <a:lnTo>
                  <a:pt x="1204" y="1952"/>
                </a:lnTo>
                <a:lnTo>
                  <a:pt x="1247" y="1957"/>
                </a:lnTo>
                <a:lnTo>
                  <a:pt x="1327" y="1963"/>
                </a:lnTo>
                <a:lnTo>
                  <a:pt x="1404" y="1959"/>
                </a:lnTo>
                <a:lnTo>
                  <a:pt x="1477" y="1948"/>
                </a:lnTo>
                <a:lnTo>
                  <a:pt x="1547" y="1930"/>
                </a:lnTo>
                <a:lnTo>
                  <a:pt x="1614" y="1903"/>
                </a:lnTo>
                <a:lnTo>
                  <a:pt x="1675" y="1871"/>
                </a:lnTo>
                <a:lnTo>
                  <a:pt x="1733" y="1831"/>
                </a:lnTo>
                <a:lnTo>
                  <a:pt x="1785" y="1784"/>
                </a:lnTo>
                <a:lnTo>
                  <a:pt x="1814" y="1763"/>
                </a:lnTo>
                <a:lnTo>
                  <a:pt x="1845" y="1748"/>
                </a:lnTo>
                <a:lnTo>
                  <a:pt x="1877" y="1741"/>
                </a:lnTo>
                <a:lnTo>
                  <a:pt x="1912" y="1741"/>
                </a:lnTo>
                <a:lnTo>
                  <a:pt x="1944" y="1748"/>
                </a:lnTo>
                <a:lnTo>
                  <a:pt x="1977" y="1763"/>
                </a:lnTo>
                <a:lnTo>
                  <a:pt x="2004" y="1784"/>
                </a:lnTo>
                <a:lnTo>
                  <a:pt x="2025" y="1813"/>
                </a:lnTo>
                <a:lnTo>
                  <a:pt x="2040" y="1844"/>
                </a:lnTo>
                <a:lnTo>
                  <a:pt x="2049" y="1876"/>
                </a:lnTo>
                <a:lnTo>
                  <a:pt x="2049" y="1910"/>
                </a:lnTo>
                <a:lnTo>
                  <a:pt x="2040" y="1943"/>
                </a:lnTo>
                <a:lnTo>
                  <a:pt x="2025" y="1975"/>
                </a:lnTo>
                <a:lnTo>
                  <a:pt x="2004" y="2002"/>
                </a:lnTo>
                <a:lnTo>
                  <a:pt x="1935" y="2064"/>
                </a:lnTo>
                <a:lnTo>
                  <a:pt x="1863" y="2118"/>
                </a:lnTo>
                <a:lnTo>
                  <a:pt x="1783" y="2163"/>
                </a:lnTo>
                <a:lnTo>
                  <a:pt x="1700" y="2201"/>
                </a:lnTo>
                <a:lnTo>
                  <a:pt x="1614" y="2230"/>
                </a:lnTo>
                <a:lnTo>
                  <a:pt x="1524" y="2251"/>
                </a:lnTo>
                <a:lnTo>
                  <a:pt x="1430" y="2264"/>
                </a:lnTo>
                <a:lnTo>
                  <a:pt x="1332" y="2269"/>
                </a:lnTo>
                <a:lnTo>
                  <a:pt x="1276" y="2268"/>
                </a:lnTo>
                <a:lnTo>
                  <a:pt x="1219" y="2262"/>
                </a:lnTo>
                <a:lnTo>
                  <a:pt x="1141" y="2251"/>
                </a:lnTo>
                <a:lnTo>
                  <a:pt x="1098" y="2922"/>
                </a:lnTo>
                <a:lnTo>
                  <a:pt x="1098" y="2980"/>
                </a:lnTo>
                <a:lnTo>
                  <a:pt x="1108" y="3038"/>
                </a:lnTo>
                <a:lnTo>
                  <a:pt x="1128" y="3090"/>
                </a:lnTo>
                <a:lnTo>
                  <a:pt x="1157" y="3141"/>
                </a:lnTo>
                <a:lnTo>
                  <a:pt x="1195" y="3184"/>
                </a:lnTo>
                <a:lnTo>
                  <a:pt x="3502" y="5489"/>
                </a:lnTo>
                <a:lnTo>
                  <a:pt x="3547" y="5529"/>
                </a:lnTo>
                <a:lnTo>
                  <a:pt x="3597" y="5563"/>
                </a:lnTo>
                <a:lnTo>
                  <a:pt x="3652" y="5588"/>
                </a:lnTo>
                <a:lnTo>
                  <a:pt x="3708" y="5608"/>
                </a:lnTo>
                <a:lnTo>
                  <a:pt x="3767" y="5621"/>
                </a:lnTo>
                <a:lnTo>
                  <a:pt x="3828" y="5624"/>
                </a:lnTo>
                <a:lnTo>
                  <a:pt x="3890" y="5621"/>
                </a:lnTo>
                <a:lnTo>
                  <a:pt x="3949" y="5608"/>
                </a:lnTo>
                <a:lnTo>
                  <a:pt x="4007" y="5588"/>
                </a:lnTo>
                <a:lnTo>
                  <a:pt x="4061" y="5563"/>
                </a:lnTo>
                <a:lnTo>
                  <a:pt x="4112" y="5529"/>
                </a:lnTo>
                <a:lnTo>
                  <a:pt x="4157" y="5489"/>
                </a:lnTo>
                <a:lnTo>
                  <a:pt x="5494" y="4152"/>
                </a:lnTo>
                <a:lnTo>
                  <a:pt x="5534" y="4105"/>
                </a:lnTo>
                <a:lnTo>
                  <a:pt x="5568" y="4055"/>
                </a:lnTo>
                <a:lnTo>
                  <a:pt x="5595" y="4003"/>
                </a:lnTo>
                <a:lnTo>
                  <a:pt x="5614" y="3945"/>
                </a:lnTo>
                <a:lnTo>
                  <a:pt x="5626" y="3885"/>
                </a:lnTo>
                <a:lnTo>
                  <a:pt x="5630" y="3824"/>
                </a:lnTo>
                <a:lnTo>
                  <a:pt x="5626" y="3763"/>
                </a:lnTo>
                <a:lnTo>
                  <a:pt x="5614" y="3703"/>
                </a:lnTo>
                <a:lnTo>
                  <a:pt x="5595" y="3646"/>
                </a:lnTo>
                <a:lnTo>
                  <a:pt x="5568" y="3593"/>
                </a:lnTo>
                <a:lnTo>
                  <a:pt x="5534" y="3543"/>
                </a:lnTo>
                <a:lnTo>
                  <a:pt x="5494" y="3496"/>
                </a:lnTo>
                <a:lnTo>
                  <a:pt x="3189" y="1194"/>
                </a:lnTo>
                <a:lnTo>
                  <a:pt x="3150" y="1160"/>
                </a:lnTo>
                <a:lnTo>
                  <a:pt x="3105" y="1131"/>
                </a:lnTo>
                <a:lnTo>
                  <a:pt x="3056" y="1111"/>
                </a:lnTo>
                <a:lnTo>
                  <a:pt x="3004" y="1099"/>
                </a:lnTo>
                <a:lnTo>
                  <a:pt x="2949" y="1095"/>
                </a:lnTo>
                <a:close/>
                <a:moveTo>
                  <a:pt x="942" y="0"/>
                </a:moveTo>
                <a:lnTo>
                  <a:pt x="1038" y="4"/>
                </a:lnTo>
                <a:lnTo>
                  <a:pt x="1135" y="17"/>
                </a:lnTo>
                <a:lnTo>
                  <a:pt x="1233" y="36"/>
                </a:lnTo>
                <a:lnTo>
                  <a:pt x="1329" y="65"/>
                </a:lnTo>
                <a:lnTo>
                  <a:pt x="1424" y="101"/>
                </a:lnTo>
                <a:lnTo>
                  <a:pt x="1520" y="147"/>
                </a:lnTo>
                <a:lnTo>
                  <a:pt x="1612" y="199"/>
                </a:lnTo>
                <a:lnTo>
                  <a:pt x="1700" y="258"/>
                </a:lnTo>
                <a:lnTo>
                  <a:pt x="1787" y="327"/>
                </a:lnTo>
                <a:lnTo>
                  <a:pt x="1870" y="403"/>
                </a:lnTo>
                <a:lnTo>
                  <a:pt x="1892" y="430"/>
                </a:lnTo>
                <a:lnTo>
                  <a:pt x="1906" y="462"/>
                </a:lnTo>
                <a:lnTo>
                  <a:pt x="1913" y="495"/>
                </a:lnTo>
                <a:lnTo>
                  <a:pt x="1913" y="529"/>
                </a:lnTo>
                <a:lnTo>
                  <a:pt x="1906" y="561"/>
                </a:lnTo>
                <a:lnTo>
                  <a:pt x="1892" y="592"/>
                </a:lnTo>
                <a:lnTo>
                  <a:pt x="1870" y="621"/>
                </a:lnTo>
                <a:lnTo>
                  <a:pt x="1841" y="643"/>
                </a:lnTo>
                <a:lnTo>
                  <a:pt x="1811" y="657"/>
                </a:lnTo>
                <a:lnTo>
                  <a:pt x="1778" y="664"/>
                </a:lnTo>
                <a:lnTo>
                  <a:pt x="1744" y="664"/>
                </a:lnTo>
                <a:lnTo>
                  <a:pt x="1711" y="657"/>
                </a:lnTo>
                <a:lnTo>
                  <a:pt x="1679" y="643"/>
                </a:lnTo>
                <a:lnTo>
                  <a:pt x="1652" y="621"/>
                </a:lnTo>
                <a:lnTo>
                  <a:pt x="1581" y="556"/>
                </a:lnTo>
                <a:lnTo>
                  <a:pt x="1509" y="500"/>
                </a:lnTo>
                <a:lnTo>
                  <a:pt x="1435" y="450"/>
                </a:lnTo>
                <a:lnTo>
                  <a:pt x="1357" y="408"/>
                </a:lnTo>
                <a:lnTo>
                  <a:pt x="1278" y="372"/>
                </a:lnTo>
                <a:lnTo>
                  <a:pt x="1199" y="345"/>
                </a:lnTo>
                <a:lnTo>
                  <a:pt x="1119" y="323"/>
                </a:lnTo>
                <a:lnTo>
                  <a:pt x="1040" y="311"/>
                </a:lnTo>
                <a:lnTo>
                  <a:pt x="962" y="305"/>
                </a:lnTo>
                <a:lnTo>
                  <a:pt x="885" y="307"/>
                </a:lnTo>
                <a:lnTo>
                  <a:pt x="811" y="316"/>
                </a:lnTo>
                <a:lnTo>
                  <a:pt x="738" y="334"/>
                </a:lnTo>
                <a:lnTo>
                  <a:pt x="668" y="359"/>
                </a:lnTo>
                <a:lnTo>
                  <a:pt x="603" y="392"/>
                </a:lnTo>
                <a:lnTo>
                  <a:pt x="543" y="433"/>
                </a:lnTo>
                <a:lnTo>
                  <a:pt x="488" y="482"/>
                </a:lnTo>
                <a:lnTo>
                  <a:pt x="441" y="534"/>
                </a:lnTo>
                <a:lnTo>
                  <a:pt x="401" y="592"/>
                </a:lnTo>
                <a:lnTo>
                  <a:pt x="368" y="655"/>
                </a:lnTo>
                <a:lnTo>
                  <a:pt x="343" y="720"/>
                </a:lnTo>
                <a:lnTo>
                  <a:pt x="325" y="790"/>
                </a:lnTo>
                <a:lnTo>
                  <a:pt x="312" y="864"/>
                </a:lnTo>
                <a:lnTo>
                  <a:pt x="311" y="940"/>
                </a:lnTo>
                <a:lnTo>
                  <a:pt x="314" y="1019"/>
                </a:lnTo>
                <a:lnTo>
                  <a:pt x="329" y="1115"/>
                </a:lnTo>
                <a:lnTo>
                  <a:pt x="354" y="1211"/>
                </a:lnTo>
                <a:lnTo>
                  <a:pt x="390" y="1304"/>
                </a:lnTo>
                <a:lnTo>
                  <a:pt x="435" y="1395"/>
                </a:lnTo>
                <a:lnTo>
                  <a:pt x="489" y="1481"/>
                </a:lnTo>
                <a:lnTo>
                  <a:pt x="553" y="1566"/>
                </a:lnTo>
                <a:lnTo>
                  <a:pt x="625" y="1644"/>
                </a:lnTo>
                <a:lnTo>
                  <a:pt x="701" y="1714"/>
                </a:lnTo>
                <a:lnTo>
                  <a:pt x="780" y="1775"/>
                </a:lnTo>
                <a:lnTo>
                  <a:pt x="863" y="1827"/>
                </a:lnTo>
                <a:lnTo>
                  <a:pt x="903" y="1236"/>
                </a:lnTo>
                <a:lnTo>
                  <a:pt x="912" y="1176"/>
                </a:lnTo>
                <a:lnTo>
                  <a:pt x="930" y="1122"/>
                </a:lnTo>
                <a:lnTo>
                  <a:pt x="957" y="1070"/>
                </a:lnTo>
                <a:lnTo>
                  <a:pt x="989" y="1025"/>
                </a:lnTo>
                <a:lnTo>
                  <a:pt x="1031" y="983"/>
                </a:lnTo>
                <a:lnTo>
                  <a:pt x="1076" y="951"/>
                </a:lnTo>
                <a:lnTo>
                  <a:pt x="1128" y="924"/>
                </a:lnTo>
                <a:lnTo>
                  <a:pt x="1182" y="908"/>
                </a:lnTo>
                <a:lnTo>
                  <a:pt x="1242" y="899"/>
                </a:lnTo>
                <a:lnTo>
                  <a:pt x="2908" y="789"/>
                </a:lnTo>
                <a:lnTo>
                  <a:pt x="2949" y="787"/>
                </a:lnTo>
                <a:lnTo>
                  <a:pt x="3023" y="790"/>
                </a:lnTo>
                <a:lnTo>
                  <a:pt x="3094" y="803"/>
                </a:lnTo>
                <a:lnTo>
                  <a:pt x="3164" y="823"/>
                </a:lnTo>
                <a:lnTo>
                  <a:pt x="3229" y="850"/>
                </a:lnTo>
                <a:lnTo>
                  <a:pt x="3292" y="886"/>
                </a:lnTo>
                <a:lnTo>
                  <a:pt x="3352" y="927"/>
                </a:lnTo>
                <a:lnTo>
                  <a:pt x="3406" y="976"/>
                </a:lnTo>
                <a:lnTo>
                  <a:pt x="5711" y="3279"/>
                </a:lnTo>
                <a:lnTo>
                  <a:pt x="5769" y="3344"/>
                </a:lnTo>
                <a:lnTo>
                  <a:pt x="5819" y="3415"/>
                </a:lnTo>
                <a:lnTo>
                  <a:pt x="5861" y="3490"/>
                </a:lnTo>
                <a:lnTo>
                  <a:pt x="5895" y="3570"/>
                </a:lnTo>
                <a:lnTo>
                  <a:pt x="5919" y="3653"/>
                </a:lnTo>
                <a:lnTo>
                  <a:pt x="5933" y="3738"/>
                </a:lnTo>
                <a:lnTo>
                  <a:pt x="5938" y="3826"/>
                </a:lnTo>
                <a:lnTo>
                  <a:pt x="5935" y="3912"/>
                </a:lnTo>
                <a:lnTo>
                  <a:pt x="5920" y="3997"/>
                </a:lnTo>
                <a:lnTo>
                  <a:pt x="5895" y="4080"/>
                </a:lnTo>
                <a:lnTo>
                  <a:pt x="5863" y="4160"/>
                </a:lnTo>
                <a:lnTo>
                  <a:pt x="5821" y="4235"/>
                </a:lnTo>
                <a:lnTo>
                  <a:pt x="5772" y="4306"/>
                </a:lnTo>
                <a:lnTo>
                  <a:pt x="5713" y="4371"/>
                </a:lnTo>
                <a:lnTo>
                  <a:pt x="4377" y="5705"/>
                </a:lnTo>
                <a:lnTo>
                  <a:pt x="4312" y="5763"/>
                </a:lnTo>
                <a:lnTo>
                  <a:pt x="4242" y="5814"/>
                </a:lnTo>
                <a:lnTo>
                  <a:pt x="4166" y="5855"/>
                </a:lnTo>
                <a:lnTo>
                  <a:pt x="4087" y="5887"/>
                </a:lnTo>
                <a:lnTo>
                  <a:pt x="4004" y="5911"/>
                </a:lnTo>
                <a:lnTo>
                  <a:pt x="3919" y="5925"/>
                </a:lnTo>
                <a:lnTo>
                  <a:pt x="3832" y="5931"/>
                </a:lnTo>
                <a:lnTo>
                  <a:pt x="3744" y="5925"/>
                </a:lnTo>
                <a:lnTo>
                  <a:pt x="3659" y="5913"/>
                </a:lnTo>
                <a:lnTo>
                  <a:pt x="3576" y="5887"/>
                </a:lnTo>
                <a:lnTo>
                  <a:pt x="3496" y="5855"/>
                </a:lnTo>
                <a:lnTo>
                  <a:pt x="3422" y="5814"/>
                </a:lnTo>
                <a:lnTo>
                  <a:pt x="3352" y="5765"/>
                </a:lnTo>
                <a:lnTo>
                  <a:pt x="3285" y="5705"/>
                </a:lnTo>
                <a:lnTo>
                  <a:pt x="980" y="3402"/>
                </a:lnTo>
                <a:lnTo>
                  <a:pt x="928" y="3343"/>
                </a:lnTo>
                <a:lnTo>
                  <a:pt x="883" y="3278"/>
                </a:lnTo>
                <a:lnTo>
                  <a:pt x="847" y="3209"/>
                </a:lnTo>
                <a:lnTo>
                  <a:pt x="820" y="3135"/>
                </a:lnTo>
                <a:lnTo>
                  <a:pt x="800" y="3059"/>
                </a:lnTo>
                <a:lnTo>
                  <a:pt x="791" y="2982"/>
                </a:lnTo>
                <a:lnTo>
                  <a:pt x="793" y="2902"/>
                </a:lnTo>
                <a:lnTo>
                  <a:pt x="841" y="2161"/>
                </a:lnTo>
                <a:lnTo>
                  <a:pt x="747" y="2116"/>
                </a:lnTo>
                <a:lnTo>
                  <a:pt x="657" y="2064"/>
                </a:lnTo>
                <a:lnTo>
                  <a:pt x="569" y="2004"/>
                </a:lnTo>
                <a:lnTo>
                  <a:pt x="486" y="1938"/>
                </a:lnTo>
                <a:lnTo>
                  <a:pt x="406" y="1864"/>
                </a:lnTo>
                <a:lnTo>
                  <a:pt x="325" y="1775"/>
                </a:lnTo>
                <a:lnTo>
                  <a:pt x="251" y="1681"/>
                </a:lnTo>
                <a:lnTo>
                  <a:pt x="188" y="1584"/>
                </a:lnTo>
                <a:lnTo>
                  <a:pt x="132" y="1483"/>
                </a:lnTo>
                <a:lnTo>
                  <a:pt x="87" y="1378"/>
                </a:lnTo>
                <a:lnTo>
                  <a:pt x="49" y="1272"/>
                </a:lnTo>
                <a:lnTo>
                  <a:pt x="24" y="1162"/>
                </a:lnTo>
                <a:lnTo>
                  <a:pt x="7" y="1052"/>
                </a:lnTo>
                <a:lnTo>
                  <a:pt x="0" y="949"/>
                </a:lnTo>
                <a:lnTo>
                  <a:pt x="4" y="852"/>
                </a:lnTo>
                <a:lnTo>
                  <a:pt x="16" y="754"/>
                </a:lnTo>
                <a:lnTo>
                  <a:pt x="38" y="662"/>
                </a:lnTo>
                <a:lnTo>
                  <a:pt x="67" y="574"/>
                </a:lnTo>
                <a:lnTo>
                  <a:pt x="105" y="489"/>
                </a:lnTo>
                <a:lnTo>
                  <a:pt x="152" y="410"/>
                </a:lnTo>
                <a:lnTo>
                  <a:pt x="206" y="336"/>
                </a:lnTo>
                <a:lnTo>
                  <a:pt x="267" y="266"/>
                </a:lnTo>
                <a:lnTo>
                  <a:pt x="338" y="202"/>
                </a:lnTo>
                <a:lnTo>
                  <a:pt x="414" y="148"/>
                </a:lnTo>
                <a:lnTo>
                  <a:pt x="493" y="103"/>
                </a:lnTo>
                <a:lnTo>
                  <a:pt x="578" y="65"/>
                </a:lnTo>
                <a:lnTo>
                  <a:pt x="664" y="36"/>
                </a:lnTo>
                <a:lnTo>
                  <a:pt x="755" y="17"/>
                </a:lnTo>
                <a:lnTo>
                  <a:pt x="849" y="4"/>
                </a:lnTo>
                <a:lnTo>
                  <a:pt x="942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>
              <a:defRPr/>
            </a:pPr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890913" y="6328546"/>
            <a:ext cx="1745991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600" kern="0" dirty="0">
                <a:solidFill>
                  <a:prstClr val="white"/>
                </a:solidFill>
              </a:rPr>
              <a:t>WER ERP Project</a:t>
            </a:r>
            <a:endParaRPr lang="ko-KR" altLang="en-US" sz="1050" dirty="0">
              <a:solidFill>
                <a:prstClr val="black"/>
              </a:solidFill>
            </a:endParaRPr>
          </a:p>
        </p:txBody>
      </p:sp>
      <p:sp>
        <p:nvSpPr>
          <p:cNvPr id="35" name="사각형: 둥근 모서리 82">
            <a:extLst>
              <a:ext uri="{FF2B5EF4-FFF2-40B4-BE49-F238E27FC236}">
                <a16:creationId xmlns:a16="http://schemas.microsoft.com/office/drawing/2014/main" xmlns="" id="{B9762BE4-7A31-47D2-BD31-C9A86A77C014}"/>
              </a:ext>
            </a:extLst>
          </p:cNvPr>
          <p:cNvSpPr/>
          <p:nvPr/>
        </p:nvSpPr>
        <p:spPr>
          <a:xfrm>
            <a:off x="4642001" y="4159141"/>
            <a:ext cx="2908001" cy="483438"/>
          </a:xfrm>
          <a:prstGeom prst="roundRect">
            <a:avLst>
              <a:gd name="adj" fmla="val 50000"/>
            </a:avLst>
          </a:prstGeom>
          <a:solidFill>
            <a:srgbClr val="1986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>
              <a:defRPr/>
            </a:pPr>
            <a:r>
              <a:rPr lang="en-US" altLang="ko-KR" sz="1600" b="1" dirty="0">
                <a:solidFill>
                  <a:prstClr val="white"/>
                </a:solidFill>
              </a:rPr>
              <a:t> </a:t>
            </a:r>
            <a:r>
              <a:rPr lang="ko-KR" altLang="en-US" sz="1600" b="1" dirty="0">
                <a:solidFill>
                  <a:prstClr val="white"/>
                </a:solidFill>
              </a:rPr>
              <a:t>시연 동영상</a:t>
            </a:r>
            <a:endParaRPr lang="en-US" altLang="ko-KR" sz="1600" b="1" dirty="0">
              <a:solidFill>
                <a:prstClr val="white"/>
              </a:solidFill>
            </a:endParaRPr>
          </a:p>
        </p:txBody>
      </p:sp>
      <p:sp>
        <p:nvSpPr>
          <p:cNvPr id="36" name="타원 35">
            <a:extLst>
              <a:ext uri="{FF2B5EF4-FFF2-40B4-BE49-F238E27FC236}">
                <a16:creationId xmlns:a16="http://schemas.microsoft.com/office/drawing/2014/main" xmlns="" id="{756B48F7-42C4-4DCF-A454-9BF129FB8394}"/>
              </a:ext>
            </a:extLst>
          </p:cNvPr>
          <p:cNvSpPr/>
          <p:nvPr/>
        </p:nvSpPr>
        <p:spPr>
          <a:xfrm>
            <a:off x="4764071" y="4200805"/>
            <a:ext cx="333288" cy="40011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accent1"/>
                </a:solidFill>
              </a:rPr>
              <a:t>6</a:t>
            </a:r>
            <a:endParaRPr lang="ko-KR" altLang="en-US" sz="2000" b="1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480279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:a16="http://schemas.microsoft.com/office/drawing/2014/main" xmlns="" id="{FC289580-F6A3-4A08-A82D-E4CB675EF739}"/>
              </a:ext>
            </a:extLst>
          </p:cNvPr>
          <p:cNvSpPr/>
          <p:nvPr/>
        </p:nvSpPr>
        <p:spPr>
          <a:xfrm>
            <a:off x="1394558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rgbClr val="57A7E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xmlns="" id="{6CC0F4B8-DF2A-4BDD-8CC2-413E22699607}"/>
              </a:ext>
            </a:extLst>
          </p:cNvPr>
          <p:cNvSpPr/>
          <p:nvPr/>
        </p:nvSpPr>
        <p:spPr>
          <a:xfrm>
            <a:off x="837505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위쪽 모서리 10">
            <a:extLst>
              <a:ext uri="{FF2B5EF4-FFF2-40B4-BE49-F238E27FC236}">
                <a16:creationId xmlns:a16="http://schemas.microsoft.com/office/drawing/2014/main" xmlns="" id="{269DC61A-0A83-4026-BC8E-E8562FBBA64D}"/>
              </a:ext>
            </a:extLst>
          </p:cNvPr>
          <p:cNvSpPr/>
          <p:nvPr/>
        </p:nvSpPr>
        <p:spPr>
          <a:xfrm>
            <a:off x="329955" y="520794"/>
            <a:ext cx="11532091" cy="6337206"/>
          </a:xfrm>
          <a:prstGeom prst="round2SameRect">
            <a:avLst>
              <a:gd name="adj1" fmla="val 2098"/>
              <a:gd name="adj2" fmla="val 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" name="사각형: 둥근 한쪽 모서리 7">
            <a:extLst>
              <a:ext uri="{FF2B5EF4-FFF2-40B4-BE49-F238E27FC236}">
                <a16:creationId xmlns:a16="http://schemas.microsoft.com/office/drawing/2014/main" xmlns="" id="{5BE47643-A6A4-4BA3-B2E3-D59C5300AEB4}"/>
              </a:ext>
            </a:extLst>
          </p:cNvPr>
          <p:cNvSpPr/>
          <p:nvPr/>
        </p:nvSpPr>
        <p:spPr>
          <a:xfrm>
            <a:off x="0" y="6738151"/>
            <a:ext cx="12192000" cy="136154"/>
          </a:xfrm>
          <a:prstGeom prst="round1Rect">
            <a:avLst>
              <a:gd name="adj" fmla="val 0"/>
            </a:avLst>
          </a:prstGeom>
          <a:solidFill>
            <a:srgbClr val="48A9F8"/>
          </a:solidFill>
          <a:ln>
            <a:noFill/>
          </a:ln>
          <a:effectLst>
            <a:outerShdw blurRad="215900" dist="101600" dir="16200000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5" name="사각형: 둥근 모서리 82">
            <a:extLst>
              <a:ext uri="{FF2B5EF4-FFF2-40B4-BE49-F238E27FC236}">
                <a16:creationId xmlns:a16="http://schemas.microsoft.com/office/drawing/2014/main" xmlns="" id="{FA23A234-4A16-4B33-AE0E-725DE948D9E1}"/>
              </a:ext>
            </a:extLst>
          </p:cNvPr>
          <p:cNvSpPr/>
          <p:nvPr/>
        </p:nvSpPr>
        <p:spPr>
          <a:xfrm>
            <a:off x="837505" y="637009"/>
            <a:ext cx="2908001" cy="483438"/>
          </a:xfrm>
          <a:prstGeom prst="roundRect">
            <a:avLst>
              <a:gd name="adj" fmla="val 50000"/>
            </a:avLst>
          </a:prstGeom>
          <a:solidFill>
            <a:srgbClr val="1986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>
              <a:defRPr/>
            </a:pPr>
            <a:r>
              <a:rPr lang="en-US" altLang="ko-KR" sz="1600" b="1" dirty="0">
                <a:solidFill>
                  <a:prstClr val="white"/>
                </a:solidFill>
              </a:rPr>
              <a:t> </a:t>
            </a:r>
            <a:r>
              <a:rPr lang="ko-KR" altLang="en-US" sz="1600" b="1" dirty="0">
                <a:solidFill>
                  <a:prstClr val="white"/>
                </a:solidFill>
              </a:rPr>
              <a:t>시연 동영상</a:t>
            </a:r>
            <a:endParaRPr lang="en-US" altLang="ko-KR" sz="1600" b="1" dirty="0">
              <a:solidFill>
                <a:prstClr val="white"/>
              </a:solidFill>
            </a:endParaRPr>
          </a:p>
        </p:txBody>
      </p:sp>
      <p:sp>
        <p:nvSpPr>
          <p:cNvPr id="18" name="타원 17">
            <a:extLst>
              <a:ext uri="{FF2B5EF4-FFF2-40B4-BE49-F238E27FC236}">
                <a16:creationId xmlns:a16="http://schemas.microsoft.com/office/drawing/2014/main" xmlns="" id="{E0176D87-05A6-45FB-85CA-78EDD6627EB3}"/>
              </a:ext>
            </a:extLst>
          </p:cNvPr>
          <p:cNvSpPr/>
          <p:nvPr/>
        </p:nvSpPr>
        <p:spPr>
          <a:xfrm>
            <a:off x="959575" y="678673"/>
            <a:ext cx="333288" cy="40011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accent1"/>
                </a:solidFill>
              </a:rPr>
              <a:t>6</a:t>
            </a:r>
            <a:endParaRPr lang="ko-KR" altLang="en-US" sz="2000" b="1" dirty="0">
              <a:solidFill>
                <a:schemeClr val="accent1"/>
              </a:solidFill>
            </a:endParaRPr>
          </a:p>
        </p:txBody>
      </p:sp>
      <p:pic>
        <p:nvPicPr>
          <p:cNvPr id="3" name="시나리오 적용.mp4">
            <a:hlinkClick r:id="" action="ppaction://media"/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924" end="1442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33400" y="1219200"/>
            <a:ext cx="11125200" cy="538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09448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:a16="http://schemas.microsoft.com/office/drawing/2014/main" xmlns="" id="{FC289580-F6A3-4A08-A82D-E4CB675EF739}"/>
              </a:ext>
            </a:extLst>
          </p:cNvPr>
          <p:cNvSpPr/>
          <p:nvPr/>
        </p:nvSpPr>
        <p:spPr>
          <a:xfrm>
            <a:off x="1394558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chemeClr val="bg1">
              <a:alpha val="2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xmlns="" id="{6CC0F4B8-DF2A-4BDD-8CC2-413E22699607}"/>
              </a:ext>
            </a:extLst>
          </p:cNvPr>
          <p:cNvSpPr/>
          <p:nvPr/>
        </p:nvSpPr>
        <p:spPr>
          <a:xfrm>
            <a:off x="837505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xmlns="" id="{269DC61A-0A83-4026-BC8E-E8562FBBA64D}"/>
              </a:ext>
            </a:extLst>
          </p:cNvPr>
          <p:cNvSpPr/>
          <p:nvPr/>
        </p:nvSpPr>
        <p:spPr>
          <a:xfrm>
            <a:off x="342655" y="567473"/>
            <a:ext cx="11532091" cy="6090849"/>
          </a:xfrm>
          <a:prstGeom prst="roundRect">
            <a:avLst>
              <a:gd name="adj" fmla="val 3002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r>
              <a:rPr lang="en-US" altLang="ko-KR">
                <a:solidFill>
                  <a:prstClr val="white"/>
                </a:solidFill>
              </a:rPr>
              <a:t>`</a:t>
            </a:r>
            <a:endParaRPr lang="ko-KR" altLang="en-US" dirty="0">
              <a:solidFill>
                <a:prstClr val="white"/>
              </a:solidFill>
            </a:endParaRPr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xmlns="" id="{8B833947-C5BA-4A7A-B976-97EA893732F9}"/>
              </a:ext>
            </a:extLst>
          </p:cNvPr>
          <p:cNvGrpSpPr/>
          <p:nvPr/>
        </p:nvGrpSpPr>
        <p:grpSpPr>
          <a:xfrm>
            <a:off x="0" y="6098959"/>
            <a:ext cx="12192000" cy="759042"/>
            <a:chOff x="4477702" y="3210977"/>
            <a:chExt cx="3761505" cy="1386061"/>
          </a:xfrm>
          <a:effectLst>
            <a:outerShdw blurRad="254000" dist="38100" dir="16200000" rotWithShape="0">
              <a:prstClr val="black">
                <a:alpha val="23000"/>
              </a:prstClr>
            </a:outerShdw>
          </a:effectLst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xmlns="" id="{C938BC48-0BA9-4BD4-94E3-CE5D0929E7A5}"/>
                </a:ext>
              </a:extLst>
            </p:cNvPr>
            <p:cNvSpPr/>
            <p:nvPr/>
          </p:nvSpPr>
          <p:spPr>
            <a:xfrm>
              <a:off x="4477702" y="3697315"/>
              <a:ext cx="3761505" cy="899723"/>
            </a:xfrm>
            <a:prstGeom prst="rect">
              <a:avLst/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" name="사각형: 둥근 한쪽 모서리 7">
              <a:extLst>
                <a:ext uri="{FF2B5EF4-FFF2-40B4-BE49-F238E27FC236}">
                  <a16:creationId xmlns:a16="http://schemas.microsoft.com/office/drawing/2014/main" xmlns="" id="{5BE47643-A6A4-4BA3-B2E3-D59C5300AEB4}"/>
                </a:ext>
              </a:extLst>
            </p:cNvPr>
            <p:cNvSpPr/>
            <p:nvPr/>
          </p:nvSpPr>
          <p:spPr>
            <a:xfrm>
              <a:off x="4477702" y="3210977"/>
              <a:ext cx="1005198" cy="899723"/>
            </a:xfrm>
            <a:prstGeom prst="round1Rect">
              <a:avLst>
                <a:gd name="adj" fmla="val 50000"/>
              </a:avLst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27" name="Freeform 29">
            <a:extLst>
              <a:ext uri="{FF2B5EF4-FFF2-40B4-BE49-F238E27FC236}">
                <a16:creationId xmlns:a16="http://schemas.microsoft.com/office/drawing/2014/main" xmlns="" id="{16D70C24-C6C2-4E6C-9FD3-AE98FE63F866}"/>
              </a:ext>
            </a:extLst>
          </p:cNvPr>
          <p:cNvSpPr>
            <a:spLocks noEditPoints="1"/>
          </p:cNvSpPr>
          <p:nvPr/>
        </p:nvSpPr>
        <p:spPr bwMode="auto">
          <a:xfrm>
            <a:off x="490596" y="6328813"/>
            <a:ext cx="329955" cy="329509"/>
          </a:xfrm>
          <a:custGeom>
            <a:avLst/>
            <a:gdLst>
              <a:gd name="T0" fmla="*/ 1260 w 5938"/>
              <a:gd name="T1" fmla="*/ 1207 h 5931"/>
              <a:gd name="T2" fmla="*/ 1208 w 5938"/>
              <a:gd name="T3" fmla="*/ 1259 h 5931"/>
              <a:gd name="T4" fmla="*/ 1327 w 5938"/>
              <a:gd name="T5" fmla="*/ 1963 h 5931"/>
              <a:gd name="T6" fmla="*/ 1614 w 5938"/>
              <a:gd name="T7" fmla="*/ 1903 h 5931"/>
              <a:gd name="T8" fmla="*/ 1814 w 5938"/>
              <a:gd name="T9" fmla="*/ 1763 h 5931"/>
              <a:gd name="T10" fmla="*/ 1944 w 5938"/>
              <a:gd name="T11" fmla="*/ 1748 h 5931"/>
              <a:gd name="T12" fmla="*/ 2040 w 5938"/>
              <a:gd name="T13" fmla="*/ 1844 h 5931"/>
              <a:gd name="T14" fmla="*/ 2025 w 5938"/>
              <a:gd name="T15" fmla="*/ 1975 h 5931"/>
              <a:gd name="T16" fmla="*/ 1783 w 5938"/>
              <a:gd name="T17" fmla="*/ 2163 h 5931"/>
              <a:gd name="T18" fmla="*/ 1430 w 5938"/>
              <a:gd name="T19" fmla="*/ 2264 h 5931"/>
              <a:gd name="T20" fmla="*/ 1141 w 5938"/>
              <a:gd name="T21" fmla="*/ 2251 h 5931"/>
              <a:gd name="T22" fmla="*/ 1128 w 5938"/>
              <a:gd name="T23" fmla="*/ 3090 h 5931"/>
              <a:gd name="T24" fmla="*/ 3547 w 5938"/>
              <a:gd name="T25" fmla="*/ 5529 h 5931"/>
              <a:gd name="T26" fmla="*/ 3767 w 5938"/>
              <a:gd name="T27" fmla="*/ 5621 h 5931"/>
              <a:gd name="T28" fmla="*/ 4007 w 5938"/>
              <a:gd name="T29" fmla="*/ 5588 h 5931"/>
              <a:gd name="T30" fmla="*/ 5494 w 5938"/>
              <a:gd name="T31" fmla="*/ 4152 h 5931"/>
              <a:gd name="T32" fmla="*/ 5614 w 5938"/>
              <a:gd name="T33" fmla="*/ 3945 h 5931"/>
              <a:gd name="T34" fmla="*/ 5614 w 5938"/>
              <a:gd name="T35" fmla="*/ 3703 h 5931"/>
              <a:gd name="T36" fmla="*/ 5494 w 5938"/>
              <a:gd name="T37" fmla="*/ 3496 h 5931"/>
              <a:gd name="T38" fmla="*/ 3056 w 5938"/>
              <a:gd name="T39" fmla="*/ 1111 h 5931"/>
              <a:gd name="T40" fmla="*/ 1038 w 5938"/>
              <a:gd name="T41" fmla="*/ 4 h 5931"/>
              <a:gd name="T42" fmla="*/ 1424 w 5938"/>
              <a:gd name="T43" fmla="*/ 101 h 5931"/>
              <a:gd name="T44" fmla="*/ 1787 w 5938"/>
              <a:gd name="T45" fmla="*/ 327 h 5931"/>
              <a:gd name="T46" fmla="*/ 1913 w 5938"/>
              <a:gd name="T47" fmla="*/ 495 h 5931"/>
              <a:gd name="T48" fmla="*/ 1870 w 5938"/>
              <a:gd name="T49" fmla="*/ 621 h 5931"/>
              <a:gd name="T50" fmla="*/ 1744 w 5938"/>
              <a:gd name="T51" fmla="*/ 664 h 5931"/>
              <a:gd name="T52" fmla="*/ 1581 w 5938"/>
              <a:gd name="T53" fmla="*/ 556 h 5931"/>
              <a:gd name="T54" fmla="*/ 1278 w 5938"/>
              <a:gd name="T55" fmla="*/ 372 h 5931"/>
              <a:gd name="T56" fmla="*/ 962 w 5938"/>
              <a:gd name="T57" fmla="*/ 305 h 5931"/>
              <a:gd name="T58" fmla="*/ 668 w 5938"/>
              <a:gd name="T59" fmla="*/ 359 h 5931"/>
              <a:gd name="T60" fmla="*/ 441 w 5938"/>
              <a:gd name="T61" fmla="*/ 534 h 5931"/>
              <a:gd name="T62" fmla="*/ 325 w 5938"/>
              <a:gd name="T63" fmla="*/ 790 h 5931"/>
              <a:gd name="T64" fmla="*/ 329 w 5938"/>
              <a:gd name="T65" fmla="*/ 1115 h 5931"/>
              <a:gd name="T66" fmla="*/ 489 w 5938"/>
              <a:gd name="T67" fmla="*/ 1481 h 5931"/>
              <a:gd name="T68" fmla="*/ 780 w 5938"/>
              <a:gd name="T69" fmla="*/ 1775 h 5931"/>
              <a:gd name="T70" fmla="*/ 930 w 5938"/>
              <a:gd name="T71" fmla="*/ 1122 h 5931"/>
              <a:gd name="T72" fmla="*/ 1076 w 5938"/>
              <a:gd name="T73" fmla="*/ 951 h 5931"/>
              <a:gd name="T74" fmla="*/ 2908 w 5938"/>
              <a:gd name="T75" fmla="*/ 789 h 5931"/>
              <a:gd name="T76" fmla="*/ 3164 w 5938"/>
              <a:gd name="T77" fmla="*/ 823 h 5931"/>
              <a:gd name="T78" fmla="*/ 3406 w 5938"/>
              <a:gd name="T79" fmla="*/ 976 h 5931"/>
              <a:gd name="T80" fmla="*/ 5861 w 5938"/>
              <a:gd name="T81" fmla="*/ 3490 h 5931"/>
              <a:gd name="T82" fmla="*/ 5938 w 5938"/>
              <a:gd name="T83" fmla="*/ 3826 h 5931"/>
              <a:gd name="T84" fmla="*/ 5863 w 5938"/>
              <a:gd name="T85" fmla="*/ 4160 h 5931"/>
              <a:gd name="T86" fmla="*/ 4377 w 5938"/>
              <a:gd name="T87" fmla="*/ 5705 h 5931"/>
              <a:gd name="T88" fmla="*/ 4087 w 5938"/>
              <a:gd name="T89" fmla="*/ 5887 h 5931"/>
              <a:gd name="T90" fmla="*/ 3744 w 5938"/>
              <a:gd name="T91" fmla="*/ 5925 h 5931"/>
              <a:gd name="T92" fmla="*/ 3422 w 5938"/>
              <a:gd name="T93" fmla="*/ 5814 h 5931"/>
              <a:gd name="T94" fmla="*/ 928 w 5938"/>
              <a:gd name="T95" fmla="*/ 3343 h 5931"/>
              <a:gd name="T96" fmla="*/ 800 w 5938"/>
              <a:gd name="T97" fmla="*/ 3059 h 5931"/>
              <a:gd name="T98" fmla="*/ 747 w 5938"/>
              <a:gd name="T99" fmla="*/ 2116 h 5931"/>
              <a:gd name="T100" fmla="*/ 406 w 5938"/>
              <a:gd name="T101" fmla="*/ 1864 h 5931"/>
              <a:gd name="T102" fmla="*/ 132 w 5938"/>
              <a:gd name="T103" fmla="*/ 1483 h 5931"/>
              <a:gd name="T104" fmla="*/ 7 w 5938"/>
              <a:gd name="T105" fmla="*/ 1052 h 5931"/>
              <a:gd name="T106" fmla="*/ 38 w 5938"/>
              <a:gd name="T107" fmla="*/ 662 h 5931"/>
              <a:gd name="T108" fmla="*/ 206 w 5938"/>
              <a:gd name="T109" fmla="*/ 336 h 5931"/>
              <a:gd name="T110" fmla="*/ 493 w 5938"/>
              <a:gd name="T111" fmla="*/ 103 h 5931"/>
              <a:gd name="T112" fmla="*/ 849 w 5938"/>
              <a:gd name="T113" fmla="*/ 4 h 59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5938" h="5931">
                <a:moveTo>
                  <a:pt x="2949" y="1095"/>
                </a:moveTo>
                <a:lnTo>
                  <a:pt x="2939" y="1095"/>
                </a:lnTo>
                <a:lnTo>
                  <a:pt x="2928" y="1097"/>
                </a:lnTo>
                <a:lnTo>
                  <a:pt x="1260" y="1207"/>
                </a:lnTo>
                <a:lnTo>
                  <a:pt x="1240" y="1212"/>
                </a:lnTo>
                <a:lnTo>
                  <a:pt x="1224" y="1223"/>
                </a:lnTo>
                <a:lnTo>
                  <a:pt x="1213" y="1240"/>
                </a:lnTo>
                <a:lnTo>
                  <a:pt x="1208" y="1259"/>
                </a:lnTo>
                <a:lnTo>
                  <a:pt x="1163" y="1945"/>
                </a:lnTo>
                <a:lnTo>
                  <a:pt x="1204" y="1952"/>
                </a:lnTo>
                <a:lnTo>
                  <a:pt x="1247" y="1957"/>
                </a:lnTo>
                <a:lnTo>
                  <a:pt x="1327" y="1963"/>
                </a:lnTo>
                <a:lnTo>
                  <a:pt x="1404" y="1959"/>
                </a:lnTo>
                <a:lnTo>
                  <a:pt x="1477" y="1948"/>
                </a:lnTo>
                <a:lnTo>
                  <a:pt x="1547" y="1930"/>
                </a:lnTo>
                <a:lnTo>
                  <a:pt x="1614" y="1903"/>
                </a:lnTo>
                <a:lnTo>
                  <a:pt x="1675" y="1871"/>
                </a:lnTo>
                <a:lnTo>
                  <a:pt x="1733" y="1831"/>
                </a:lnTo>
                <a:lnTo>
                  <a:pt x="1785" y="1784"/>
                </a:lnTo>
                <a:lnTo>
                  <a:pt x="1814" y="1763"/>
                </a:lnTo>
                <a:lnTo>
                  <a:pt x="1845" y="1748"/>
                </a:lnTo>
                <a:lnTo>
                  <a:pt x="1877" y="1741"/>
                </a:lnTo>
                <a:lnTo>
                  <a:pt x="1912" y="1741"/>
                </a:lnTo>
                <a:lnTo>
                  <a:pt x="1944" y="1748"/>
                </a:lnTo>
                <a:lnTo>
                  <a:pt x="1977" y="1763"/>
                </a:lnTo>
                <a:lnTo>
                  <a:pt x="2004" y="1784"/>
                </a:lnTo>
                <a:lnTo>
                  <a:pt x="2025" y="1813"/>
                </a:lnTo>
                <a:lnTo>
                  <a:pt x="2040" y="1844"/>
                </a:lnTo>
                <a:lnTo>
                  <a:pt x="2049" y="1876"/>
                </a:lnTo>
                <a:lnTo>
                  <a:pt x="2049" y="1910"/>
                </a:lnTo>
                <a:lnTo>
                  <a:pt x="2040" y="1943"/>
                </a:lnTo>
                <a:lnTo>
                  <a:pt x="2025" y="1975"/>
                </a:lnTo>
                <a:lnTo>
                  <a:pt x="2004" y="2002"/>
                </a:lnTo>
                <a:lnTo>
                  <a:pt x="1935" y="2064"/>
                </a:lnTo>
                <a:lnTo>
                  <a:pt x="1863" y="2118"/>
                </a:lnTo>
                <a:lnTo>
                  <a:pt x="1783" y="2163"/>
                </a:lnTo>
                <a:lnTo>
                  <a:pt x="1700" y="2201"/>
                </a:lnTo>
                <a:lnTo>
                  <a:pt x="1614" y="2230"/>
                </a:lnTo>
                <a:lnTo>
                  <a:pt x="1524" y="2251"/>
                </a:lnTo>
                <a:lnTo>
                  <a:pt x="1430" y="2264"/>
                </a:lnTo>
                <a:lnTo>
                  <a:pt x="1332" y="2269"/>
                </a:lnTo>
                <a:lnTo>
                  <a:pt x="1276" y="2268"/>
                </a:lnTo>
                <a:lnTo>
                  <a:pt x="1219" y="2262"/>
                </a:lnTo>
                <a:lnTo>
                  <a:pt x="1141" y="2251"/>
                </a:lnTo>
                <a:lnTo>
                  <a:pt x="1098" y="2922"/>
                </a:lnTo>
                <a:lnTo>
                  <a:pt x="1098" y="2980"/>
                </a:lnTo>
                <a:lnTo>
                  <a:pt x="1108" y="3038"/>
                </a:lnTo>
                <a:lnTo>
                  <a:pt x="1128" y="3090"/>
                </a:lnTo>
                <a:lnTo>
                  <a:pt x="1157" y="3141"/>
                </a:lnTo>
                <a:lnTo>
                  <a:pt x="1195" y="3184"/>
                </a:lnTo>
                <a:lnTo>
                  <a:pt x="3502" y="5489"/>
                </a:lnTo>
                <a:lnTo>
                  <a:pt x="3547" y="5529"/>
                </a:lnTo>
                <a:lnTo>
                  <a:pt x="3597" y="5563"/>
                </a:lnTo>
                <a:lnTo>
                  <a:pt x="3652" y="5588"/>
                </a:lnTo>
                <a:lnTo>
                  <a:pt x="3708" y="5608"/>
                </a:lnTo>
                <a:lnTo>
                  <a:pt x="3767" y="5621"/>
                </a:lnTo>
                <a:lnTo>
                  <a:pt x="3828" y="5624"/>
                </a:lnTo>
                <a:lnTo>
                  <a:pt x="3890" y="5621"/>
                </a:lnTo>
                <a:lnTo>
                  <a:pt x="3949" y="5608"/>
                </a:lnTo>
                <a:lnTo>
                  <a:pt x="4007" y="5588"/>
                </a:lnTo>
                <a:lnTo>
                  <a:pt x="4061" y="5563"/>
                </a:lnTo>
                <a:lnTo>
                  <a:pt x="4112" y="5529"/>
                </a:lnTo>
                <a:lnTo>
                  <a:pt x="4157" y="5489"/>
                </a:lnTo>
                <a:lnTo>
                  <a:pt x="5494" y="4152"/>
                </a:lnTo>
                <a:lnTo>
                  <a:pt x="5534" y="4105"/>
                </a:lnTo>
                <a:lnTo>
                  <a:pt x="5568" y="4055"/>
                </a:lnTo>
                <a:lnTo>
                  <a:pt x="5595" y="4003"/>
                </a:lnTo>
                <a:lnTo>
                  <a:pt x="5614" y="3945"/>
                </a:lnTo>
                <a:lnTo>
                  <a:pt x="5626" y="3885"/>
                </a:lnTo>
                <a:lnTo>
                  <a:pt x="5630" y="3824"/>
                </a:lnTo>
                <a:lnTo>
                  <a:pt x="5626" y="3763"/>
                </a:lnTo>
                <a:lnTo>
                  <a:pt x="5614" y="3703"/>
                </a:lnTo>
                <a:lnTo>
                  <a:pt x="5595" y="3646"/>
                </a:lnTo>
                <a:lnTo>
                  <a:pt x="5568" y="3593"/>
                </a:lnTo>
                <a:lnTo>
                  <a:pt x="5534" y="3543"/>
                </a:lnTo>
                <a:lnTo>
                  <a:pt x="5494" y="3496"/>
                </a:lnTo>
                <a:lnTo>
                  <a:pt x="3189" y="1194"/>
                </a:lnTo>
                <a:lnTo>
                  <a:pt x="3150" y="1160"/>
                </a:lnTo>
                <a:lnTo>
                  <a:pt x="3105" y="1131"/>
                </a:lnTo>
                <a:lnTo>
                  <a:pt x="3056" y="1111"/>
                </a:lnTo>
                <a:lnTo>
                  <a:pt x="3004" y="1099"/>
                </a:lnTo>
                <a:lnTo>
                  <a:pt x="2949" y="1095"/>
                </a:lnTo>
                <a:close/>
                <a:moveTo>
                  <a:pt x="942" y="0"/>
                </a:moveTo>
                <a:lnTo>
                  <a:pt x="1038" y="4"/>
                </a:lnTo>
                <a:lnTo>
                  <a:pt x="1135" y="17"/>
                </a:lnTo>
                <a:lnTo>
                  <a:pt x="1233" y="36"/>
                </a:lnTo>
                <a:lnTo>
                  <a:pt x="1329" y="65"/>
                </a:lnTo>
                <a:lnTo>
                  <a:pt x="1424" y="101"/>
                </a:lnTo>
                <a:lnTo>
                  <a:pt x="1520" y="147"/>
                </a:lnTo>
                <a:lnTo>
                  <a:pt x="1612" y="199"/>
                </a:lnTo>
                <a:lnTo>
                  <a:pt x="1700" y="258"/>
                </a:lnTo>
                <a:lnTo>
                  <a:pt x="1787" y="327"/>
                </a:lnTo>
                <a:lnTo>
                  <a:pt x="1870" y="403"/>
                </a:lnTo>
                <a:lnTo>
                  <a:pt x="1892" y="430"/>
                </a:lnTo>
                <a:lnTo>
                  <a:pt x="1906" y="462"/>
                </a:lnTo>
                <a:lnTo>
                  <a:pt x="1913" y="495"/>
                </a:lnTo>
                <a:lnTo>
                  <a:pt x="1913" y="529"/>
                </a:lnTo>
                <a:lnTo>
                  <a:pt x="1906" y="561"/>
                </a:lnTo>
                <a:lnTo>
                  <a:pt x="1892" y="592"/>
                </a:lnTo>
                <a:lnTo>
                  <a:pt x="1870" y="621"/>
                </a:lnTo>
                <a:lnTo>
                  <a:pt x="1841" y="643"/>
                </a:lnTo>
                <a:lnTo>
                  <a:pt x="1811" y="657"/>
                </a:lnTo>
                <a:lnTo>
                  <a:pt x="1778" y="664"/>
                </a:lnTo>
                <a:lnTo>
                  <a:pt x="1744" y="664"/>
                </a:lnTo>
                <a:lnTo>
                  <a:pt x="1711" y="657"/>
                </a:lnTo>
                <a:lnTo>
                  <a:pt x="1679" y="643"/>
                </a:lnTo>
                <a:lnTo>
                  <a:pt x="1652" y="621"/>
                </a:lnTo>
                <a:lnTo>
                  <a:pt x="1581" y="556"/>
                </a:lnTo>
                <a:lnTo>
                  <a:pt x="1509" y="500"/>
                </a:lnTo>
                <a:lnTo>
                  <a:pt x="1435" y="450"/>
                </a:lnTo>
                <a:lnTo>
                  <a:pt x="1357" y="408"/>
                </a:lnTo>
                <a:lnTo>
                  <a:pt x="1278" y="372"/>
                </a:lnTo>
                <a:lnTo>
                  <a:pt x="1199" y="345"/>
                </a:lnTo>
                <a:lnTo>
                  <a:pt x="1119" y="323"/>
                </a:lnTo>
                <a:lnTo>
                  <a:pt x="1040" y="311"/>
                </a:lnTo>
                <a:lnTo>
                  <a:pt x="962" y="305"/>
                </a:lnTo>
                <a:lnTo>
                  <a:pt x="885" y="307"/>
                </a:lnTo>
                <a:lnTo>
                  <a:pt x="811" y="316"/>
                </a:lnTo>
                <a:lnTo>
                  <a:pt x="738" y="334"/>
                </a:lnTo>
                <a:lnTo>
                  <a:pt x="668" y="359"/>
                </a:lnTo>
                <a:lnTo>
                  <a:pt x="603" y="392"/>
                </a:lnTo>
                <a:lnTo>
                  <a:pt x="543" y="433"/>
                </a:lnTo>
                <a:lnTo>
                  <a:pt x="488" y="482"/>
                </a:lnTo>
                <a:lnTo>
                  <a:pt x="441" y="534"/>
                </a:lnTo>
                <a:lnTo>
                  <a:pt x="401" y="592"/>
                </a:lnTo>
                <a:lnTo>
                  <a:pt x="368" y="655"/>
                </a:lnTo>
                <a:lnTo>
                  <a:pt x="343" y="720"/>
                </a:lnTo>
                <a:lnTo>
                  <a:pt x="325" y="790"/>
                </a:lnTo>
                <a:lnTo>
                  <a:pt x="312" y="864"/>
                </a:lnTo>
                <a:lnTo>
                  <a:pt x="311" y="940"/>
                </a:lnTo>
                <a:lnTo>
                  <a:pt x="314" y="1019"/>
                </a:lnTo>
                <a:lnTo>
                  <a:pt x="329" y="1115"/>
                </a:lnTo>
                <a:lnTo>
                  <a:pt x="354" y="1211"/>
                </a:lnTo>
                <a:lnTo>
                  <a:pt x="390" y="1304"/>
                </a:lnTo>
                <a:lnTo>
                  <a:pt x="435" y="1395"/>
                </a:lnTo>
                <a:lnTo>
                  <a:pt x="489" y="1481"/>
                </a:lnTo>
                <a:lnTo>
                  <a:pt x="553" y="1566"/>
                </a:lnTo>
                <a:lnTo>
                  <a:pt x="625" y="1644"/>
                </a:lnTo>
                <a:lnTo>
                  <a:pt x="701" y="1714"/>
                </a:lnTo>
                <a:lnTo>
                  <a:pt x="780" y="1775"/>
                </a:lnTo>
                <a:lnTo>
                  <a:pt x="863" y="1827"/>
                </a:lnTo>
                <a:lnTo>
                  <a:pt x="903" y="1236"/>
                </a:lnTo>
                <a:lnTo>
                  <a:pt x="912" y="1176"/>
                </a:lnTo>
                <a:lnTo>
                  <a:pt x="930" y="1122"/>
                </a:lnTo>
                <a:lnTo>
                  <a:pt x="957" y="1070"/>
                </a:lnTo>
                <a:lnTo>
                  <a:pt x="989" y="1025"/>
                </a:lnTo>
                <a:lnTo>
                  <a:pt x="1031" y="983"/>
                </a:lnTo>
                <a:lnTo>
                  <a:pt x="1076" y="951"/>
                </a:lnTo>
                <a:lnTo>
                  <a:pt x="1128" y="924"/>
                </a:lnTo>
                <a:lnTo>
                  <a:pt x="1182" y="908"/>
                </a:lnTo>
                <a:lnTo>
                  <a:pt x="1242" y="899"/>
                </a:lnTo>
                <a:lnTo>
                  <a:pt x="2908" y="789"/>
                </a:lnTo>
                <a:lnTo>
                  <a:pt x="2949" y="787"/>
                </a:lnTo>
                <a:lnTo>
                  <a:pt x="3023" y="790"/>
                </a:lnTo>
                <a:lnTo>
                  <a:pt x="3094" y="803"/>
                </a:lnTo>
                <a:lnTo>
                  <a:pt x="3164" y="823"/>
                </a:lnTo>
                <a:lnTo>
                  <a:pt x="3229" y="850"/>
                </a:lnTo>
                <a:lnTo>
                  <a:pt x="3292" y="886"/>
                </a:lnTo>
                <a:lnTo>
                  <a:pt x="3352" y="927"/>
                </a:lnTo>
                <a:lnTo>
                  <a:pt x="3406" y="976"/>
                </a:lnTo>
                <a:lnTo>
                  <a:pt x="5711" y="3279"/>
                </a:lnTo>
                <a:lnTo>
                  <a:pt x="5769" y="3344"/>
                </a:lnTo>
                <a:lnTo>
                  <a:pt x="5819" y="3415"/>
                </a:lnTo>
                <a:lnTo>
                  <a:pt x="5861" y="3490"/>
                </a:lnTo>
                <a:lnTo>
                  <a:pt x="5895" y="3570"/>
                </a:lnTo>
                <a:lnTo>
                  <a:pt x="5919" y="3653"/>
                </a:lnTo>
                <a:lnTo>
                  <a:pt x="5933" y="3738"/>
                </a:lnTo>
                <a:lnTo>
                  <a:pt x="5938" y="3826"/>
                </a:lnTo>
                <a:lnTo>
                  <a:pt x="5935" y="3912"/>
                </a:lnTo>
                <a:lnTo>
                  <a:pt x="5920" y="3997"/>
                </a:lnTo>
                <a:lnTo>
                  <a:pt x="5895" y="4080"/>
                </a:lnTo>
                <a:lnTo>
                  <a:pt x="5863" y="4160"/>
                </a:lnTo>
                <a:lnTo>
                  <a:pt x="5821" y="4235"/>
                </a:lnTo>
                <a:lnTo>
                  <a:pt x="5772" y="4306"/>
                </a:lnTo>
                <a:lnTo>
                  <a:pt x="5713" y="4371"/>
                </a:lnTo>
                <a:lnTo>
                  <a:pt x="4377" y="5705"/>
                </a:lnTo>
                <a:lnTo>
                  <a:pt x="4312" y="5763"/>
                </a:lnTo>
                <a:lnTo>
                  <a:pt x="4242" y="5814"/>
                </a:lnTo>
                <a:lnTo>
                  <a:pt x="4166" y="5855"/>
                </a:lnTo>
                <a:lnTo>
                  <a:pt x="4087" y="5887"/>
                </a:lnTo>
                <a:lnTo>
                  <a:pt x="4004" y="5911"/>
                </a:lnTo>
                <a:lnTo>
                  <a:pt x="3919" y="5925"/>
                </a:lnTo>
                <a:lnTo>
                  <a:pt x="3832" y="5931"/>
                </a:lnTo>
                <a:lnTo>
                  <a:pt x="3744" y="5925"/>
                </a:lnTo>
                <a:lnTo>
                  <a:pt x="3659" y="5913"/>
                </a:lnTo>
                <a:lnTo>
                  <a:pt x="3576" y="5887"/>
                </a:lnTo>
                <a:lnTo>
                  <a:pt x="3496" y="5855"/>
                </a:lnTo>
                <a:lnTo>
                  <a:pt x="3422" y="5814"/>
                </a:lnTo>
                <a:lnTo>
                  <a:pt x="3352" y="5765"/>
                </a:lnTo>
                <a:lnTo>
                  <a:pt x="3285" y="5705"/>
                </a:lnTo>
                <a:lnTo>
                  <a:pt x="980" y="3402"/>
                </a:lnTo>
                <a:lnTo>
                  <a:pt x="928" y="3343"/>
                </a:lnTo>
                <a:lnTo>
                  <a:pt x="883" y="3278"/>
                </a:lnTo>
                <a:lnTo>
                  <a:pt x="847" y="3209"/>
                </a:lnTo>
                <a:lnTo>
                  <a:pt x="820" y="3135"/>
                </a:lnTo>
                <a:lnTo>
                  <a:pt x="800" y="3059"/>
                </a:lnTo>
                <a:lnTo>
                  <a:pt x="791" y="2982"/>
                </a:lnTo>
                <a:lnTo>
                  <a:pt x="793" y="2902"/>
                </a:lnTo>
                <a:lnTo>
                  <a:pt x="841" y="2161"/>
                </a:lnTo>
                <a:lnTo>
                  <a:pt x="747" y="2116"/>
                </a:lnTo>
                <a:lnTo>
                  <a:pt x="657" y="2064"/>
                </a:lnTo>
                <a:lnTo>
                  <a:pt x="569" y="2004"/>
                </a:lnTo>
                <a:lnTo>
                  <a:pt x="486" y="1938"/>
                </a:lnTo>
                <a:lnTo>
                  <a:pt x="406" y="1864"/>
                </a:lnTo>
                <a:lnTo>
                  <a:pt x="325" y="1775"/>
                </a:lnTo>
                <a:lnTo>
                  <a:pt x="251" y="1681"/>
                </a:lnTo>
                <a:lnTo>
                  <a:pt x="188" y="1584"/>
                </a:lnTo>
                <a:lnTo>
                  <a:pt x="132" y="1483"/>
                </a:lnTo>
                <a:lnTo>
                  <a:pt x="87" y="1378"/>
                </a:lnTo>
                <a:lnTo>
                  <a:pt x="49" y="1272"/>
                </a:lnTo>
                <a:lnTo>
                  <a:pt x="24" y="1162"/>
                </a:lnTo>
                <a:lnTo>
                  <a:pt x="7" y="1052"/>
                </a:lnTo>
                <a:lnTo>
                  <a:pt x="0" y="949"/>
                </a:lnTo>
                <a:lnTo>
                  <a:pt x="4" y="852"/>
                </a:lnTo>
                <a:lnTo>
                  <a:pt x="16" y="754"/>
                </a:lnTo>
                <a:lnTo>
                  <a:pt x="38" y="662"/>
                </a:lnTo>
                <a:lnTo>
                  <a:pt x="67" y="574"/>
                </a:lnTo>
                <a:lnTo>
                  <a:pt x="105" y="489"/>
                </a:lnTo>
                <a:lnTo>
                  <a:pt x="152" y="410"/>
                </a:lnTo>
                <a:lnTo>
                  <a:pt x="206" y="336"/>
                </a:lnTo>
                <a:lnTo>
                  <a:pt x="267" y="266"/>
                </a:lnTo>
                <a:lnTo>
                  <a:pt x="338" y="202"/>
                </a:lnTo>
                <a:lnTo>
                  <a:pt x="414" y="148"/>
                </a:lnTo>
                <a:lnTo>
                  <a:pt x="493" y="103"/>
                </a:lnTo>
                <a:lnTo>
                  <a:pt x="578" y="65"/>
                </a:lnTo>
                <a:lnTo>
                  <a:pt x="664" y="36"/>
                </a:lnTo>
                <a:lnTo>
                  <a:pt x="755" y="17"/>
                </a:lnTo>
                <a:lnTo>
                  <a:pt x="849" y="4"/>
                </a:lnTo>
                <a:lnTo>
                  <a:pt x="942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>
              <a:defRPr/>
            </a:pPr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890913" y="6328546"/>
            <a:ext cx="1745991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600" kern="0" dirty="0">
                <a:solidFill>
                  <a:prstClr val="white"/>
                </a:solidFill>
              </a:rPr>
              <a:t>WER ERP Project</a:t>
            </a:r>
            <a:endParaRPr lang="ko-KR" altLang="en-US" sz="1050" dirty="0">
              <a:solidFill>
                <a:prstClr val="black"/>
              </a:solidFill>
            </a:endParaRPr>
          </a:p>
        </p:txBody>
      </p:sp>
      <p:sp>
        <p:nvSpPr>
          <p:cNvPr id="37" name="사각형: 둥근 모서리 82">
            <a:extLst>
              <a:ext uri="{FF2B5EF4-FFF2-40B4-BE49-F238E27FC236}">
                <a16:creationId xmlns:a16="http://schemas.microsoft.com/office/drawing/2014/main" xmlns="" id="{5281334C-02AE-4D2A-A438-8DD06497D9BB}"/>
              </a:ext>
            </a:extLst>
          </p:cNvPr>
          <p:cNvSpPr/>
          <p:nvPr/>
        </p:nvSpPr>
        <p:spPr>
          <a:xfrm>
            <a:off x="4642000" y="4781144"/>
            <a:ext cx="2908001" cy="483438"/>
          </a:xfrm>
          <a:prstGeom prst="roundRect">
            <a:avLst>
              <a:gd name="adj" fmla="val 50000"/>
            </a:avLst>
          </a:prstGeom>
          <a:solidFill>
            <a:srgbClr val="1986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>
              <a:defRPr/>
            </a:pPr>
            <a:r>
              <a:rPr lang="en-US" altLang="ko-KR" sz="1600" b="1" dirty="0">
                <a:solidFill>
                  <a:prstClr val="white"/>
                </a:solidFill>
              </a:rPr>
              <a:t> </a:t>
            </a:r>
            <a:r>
              <a:rPr lang="ko-KR" altLang="en-US" sz="1600" b="1" dirty="0">
                <a:solidFill>
                  <a:prstClr val="white"/>
                </a:solidFill>
              </a:rPr>
              <a:t>기 대 효 과</a:t>
            </a:r>
            <a:endParaRPr lang="en-US" altLang="ko-KR" sz="1600" b="1" dirty="0">
              <a:solidFill>
                <a:prstClr val="white"/>
              </a:solidFill>
            </a:endParaRPr>
          </a:p>
        </p:txBody>
      </p:sp>
      <p:sp>
        <p:nvSpPr>
          <p:cNvPr id="38" name="타원 37">
            <a:extLst>
              <a:ext uri="{FF2B5EF4-FFF2-40B4-BE49-F238E27FC236}">
                <a16:creationId xmlns:a16="http://schemas.microsoft.com/office/drawing/2014/main" xmlns="" id="{83EF7130-7C5A-42E2-AA6D-2FE68320E123}"/>
              </a:ext>
            </a:extLst>
          </p:cNvPr>
          <p:cNvSpPr/>
          <p:nvPr/>
        </p:nvSpPr>
        <p:spPr>
          <a:xfrm>
            <a:off x="4764069" y="4822808"/>
            <a:ext cx="333288" cy="40011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accent1"/>
                </a:solidFill>
              </a:rPr>
              <a:t>7</a:t>
            </a:r>
            <a:endParaRPr lang="ko-KR" altLang="en-US" sz="2000" b="1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766933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:a16="http://schemas.microsoft.com/office/drawing/2014/main" xmlns="" id="{FC289580-F6A3-4A08-A82D-E4CB675EF739}"/>
              </a:ext>
            </a:extLst>
          </p:cNvPr>
          <p:cNvSpPr/>
          <p:nvPr/>
        </p:nvSpPr>
        <p:spPr>
          <a:xfrm>
            <a:off x="1394558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rgbClr val="57A7E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xmlns="" id="{6CC0F4B8-DF2A-4BDD-8CC2-413E22699607}"/>
              </a:ext>
            </a:extLst>
          </p:cNvPr>
          <p:cNvSpPr/>
          <p:nvPr/>
        </p:nvSpPr>
        <p:spPr>
          <a:xfrm>
            <a:off x="837505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위쪽 모서리 10">
            <a:extLst>
              <a:ext uri="{FF2B5EF4-FFF2-40B4-BE49-F238E27FC236}">
                <a16:creationId xmlns:a16="http://schemas.microsoft.com/office/drawing/2014/main" xmlns="" id="{269DC61A-0A83-4026-BC8E-E8562FBBA64D}"/>
              </a:ext>
            </a:extLst>
          </p:cNvPr>
          <p:cNvSpPr/>
          <p:nvPr/>
        </p:nvSpPr>
        <p:spPr>
          <a:xfrm>
            <a:off x="329955" y="520794"/>
            <a:ext cx="11532091" cy="6337206"/>
          </a:xfrm>
          <a:prstGeom prst="round2SameRect">
            <a:avLst>
              <a:gd name="adj1" fmla="val 2098"/>
              <a:gd name="adj2" fmla="val 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" name="사각형: 둥근 한쪽 모서리 7">
            <a:extLst>
              <a:ext uri="{FF2B5EF4-FFF2-40B4-BE49-F238E27FC236}">
                <a16:creationId xmlns:a16="http://schemas.microsoft.com/office/drawing/2014/main" xmlns="" id="{5BE47643-A6A4-4BA3-B2E3-D59C5300AEB4}"/>
              </a:ext>
            </a:extLst>
          </p:cNvPr>
          <p:cNvSpPr/>
          <p:nvPr/>
        </p:nvSpPr>
        <p:spPr>
          <a:xfrm>
            <a:off x="0" y="6738151"/>
            <a:ext cx="12192000" cy="136154"/>
          </a:xfrm>
          <a:prstGeom prst="round1Rect">
            <a:avLst>
              <a:gd name="adj" fmla="val 0"/>
            </a:avLst>
          </a:prstGeom>
          <a:solidFill>
            <a:srgbClr val="48A9F8"/>
          </a:solidFill>
          <a:ln>
            <a:noFill/>
          </a:ln>
          <a:effectLst>
            <a:outerShdw blurRad="215900" dist="101600" dir="16200000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xmlns="" id="{2AFEFCB9-2BB4-4A52-80EA-C08A9E4D2C4E}"/>
              </a:ext>
            </a:extLst>
          </p:cNvPr>
          <p:cNvSpPr txBox="1"/>
          <p:nvPr/>
        </p:nvSpPr>
        <p:spPr>
          <a:xfrm>
            <a:off x="1921962" y="1627335"/>
            <a:ext cx="8009439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• </a:t>
            </a:r>
            <a:r>
              <a:rPr lang="ko-KR" altLang="en-US" dirty="0"/>
              <a:t>구현 되어있는 생산</a:t>
            </a:r>
            <a:r>
              <a:rPr lang="en-US" altLang="ko-KR" dirty="0"/>
              <a:t>, </a:t>
            </a:r>
            <a:r>
              <a:rPr lang="ko-KR" altLang="en-US" dirty="0"/>
              <a:t>물류</a:t>
            </a:r>
            <a:r>
              <a:rPr lang="en-US" altLang="ko-KR" dirty="0"/>
              <a:t>, </a:t>
            </a:r>
            <a:r>
              <a:rPr lang="ko-KR" altLang="en-US" dirty="0"/>
              <a:t>특정 영업</a:t>
            </a:r>
            <a:r>
              <a:rPr lang="en-US" altLang="ko-KR" dirty="0"/>
              <a:t>, </a:t>
            </a:r>
            <a:r>
              <a:rPr lang="ko-KR" altLang="en-US" dirty="0"/>
              <a:t>인사 관리에 대해 사용자가 전사적으로 관리할 수 있는 여건을 제공함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• </a:t>
            </a:r>
            <a:r>
              <a:rPr lang="ko-KR" altLang="en-US" dirty="0"/>
              <a:t>어플리케이션이나 윈도우 프로그램을 기반으로 하는 </a:t>
            </a:r>
            <a:r>
              <a:rPr lang="en-US" altLang="ko-KR" dirty="0"/>
              <a:t>MES, ERP </a:t>
            </a:r>
            <a:r>
              <a:rPr lang="ko-KR" altLang="en-US" dirty="0"/>
              <a:t>프로그램에 비해서 가볍고</a:t>
            </a:r>
            <a:r>
              <a:rPr lang="en-US" altLang="ko-KR" dirty="0"/>
              <a:t>, WEB</a:t>
            </a:r>
            <a:r>
              <a:rPr lang="ko-KR" altLang="en-US" dirty="0"/>
              <a:t>에서 간단하게 실행 할 수 있음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• WEB </a:t>
            </a:r>
            <a:r>
              <a:rPr lang="ko-KR" altLang="en-US" dirty="0"/>
              <a:t>기반임에도 불구하고 기존의 윈도우 기반의 프로그램에 비해 그 기능이 모자라지 않고</a:t>
            </a:r>
            <a:r>
              <a:rPr lang="en-US" altLang="ko-KR" dirty="0"/>
              <a:t>, </a:t>
            </a:r>
            <a:r>
              <a:rPr lang="ko-KR" altLang="en-US" dirty="0"/>
              <a:t>화면 전환 속도는 더 빠른 것을 확인 함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•</a:t>
            </a:r>
            <a:r>
              <a:rPr lang="ko-KR" altLang="en-US" dirty="0"/>
              <a:t> 생산</a:t>
            </a:r>
            <a:r>
              <a:rPr lang="en-US" altLang="ko-KR" dirty="0"/>
              <a:t>, </a:t>
            </a:r>
            <a:r>
              <a:rPr lang="ko-KR" altLang="en-US" dirty="0"/>
              <a:t>물류에 한정 하지 않고</a:t>
            </a:r>
            <a:r>
              <a:rPr lang="en-US" altLang="ko-KR" dirty="0"/>
              <a:t>, </a:t>
            </a:r>
            <a:r>
              <a:rPr lang="ko-KR" altLang="en-US" dirty="0"/>
              <a:t>인사</a:t>
            </a:r>
            <a:r>
              <a:rPr lang="en-US" altLang="ko-KR" dirty="0"/>
              <a:t>, </a:t>
            </a:r>
            <a:r>
              <a:rPr lang="ko-KR" altLang="en-US" dirty="0"/>
              <a:t>회계 프로세스를 모두 구현한다면 실제 회사에서 사용할 수 있을 정도의 </a:t>
            </a:r>
            <a:r>
              <a:rPr lang="en-US" altLang="ko-KR" dirty="0"/>
              <a:t>WEB ERP </a:t>
            </a:r>
            <a:r>
              <a:rPr lang="ko-KR" altLang="en-US" dirty="0"/>
              <a:t>프로그램이 될 것으로 기대</a:t>
            </a:r>
            <a:endParaRPr lang="en-US" altLang="ko-KR" dirty="0"/>
          </a:p>
        </p:txBody>
      </p:sp>
      <p:sp>
        <p:nvSpPr>
          <p:cNvPr id="12" name="사각형: 둥근 모서리 82">
            <a:extLst>
              <a:ext uri="{FF2B5EF4-FFF2-40B4-BE49-F238E27FC236}">
                <a16:creationId xmlns:a16="http://schemas.microsoft.com/office/drawing/2014/main" xmlns="" id="{38375DDD-8862-41C9-BEA9-224AE8BB73BB}"/>
              </a:ext>
            </a:extLst>
          </p:cNvPr>
          <p:cNvSpPr/>
          <p:nvPr/>
        </p:nvSpPr>
        <p:spPr>
          <a:xfrm>
            <a:off x="820552" y="605211"/>
            <a:ext cx="2908001" cy="483438"/>
          </a:xfrm>
          <a:prstGeom prst="roundRect">
            <a:avLst>
              <a:gd name="adj" fmla="val 50000"/>
            </a:avLst>
          </a:prstGeom>
          <a:solidFill>
            <a:srgbClr val="1986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>
              <a:defRPr/>
            </a:pPr>
            <a:r>
              <a:rPr lang="en-US" altLang="ko-KR" sz="1600" b="1" dirty="0">
                <a:solidFill>
                  <a:prstClr val="white"/>
                </a:solidFill>
              </a:rPr>
              <a:t> </a:t>
            </a:r>
            <a:r>
              <a:rPr lang="ko-KR" altLang="en-US" sz="1600" b="1" dirty="0">
                <a:solidFill>
                  <a:prstClr val="white"/>
                </a:solidFill>
              </a:rPr>
              <a:t>기 대 효 과</a:t>
            </a:r>
            <a:endParaRPr lang="en-US" altLang="ko-KR" sz="1600" b="1" dirty="0">
              <a:solidFill>
                <a:prstClr val="white"/>
              </a:solidFill>
            </a:endParaRPr>
          </a:p>
        </p:txBody>
      </p:sp>
      <p:sp>
        <p:nvSpPr>
          <p:cNvPr id="13" name="타원 12">
            <a:extLst>
              <a:ext uri="{FF2B5EF4-FFF2-40B4-BE49-F238E27FC236}">
                <a16:creationId xmlns:a16="http://schemas.microsoft.com/office/drawing/2014/main" xmlns="" id="{AFAD5E46-9AFE-4BA2-808F-68726FCC0834}"/>
              </a:ext>
            </a:extLst>
          </p:cNvPr>
          <p:cNvSpPr/>
          <p:nvPr/>
        </p:nvSpPr>
        <p:spPr>
          <a:xfrm>
            <a:off x="942621" y="646875"/>
            <a:ext cx="333288" cy="40011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accent1"/>
                </a:solidFill>
              </a:rPr>
              <a:t>7</a:t>
            </a:r>
            <a:endParaRPr lang="ko-KR" altLang="en-US" sz="2000" b="1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397052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:a16="http://schemas.microsoft.com/office/drawing/2014/main" xmlns="" id="{FC289580-F6A3-4A08-A82D-E4CB675EF739}"/>
              </a:ext>
            </a:extLst>
          </p:cNvPr>
          <p:cNvSpPr/>
          <p:nvPr/>
        </p:nvSpPr>
        <p:spPr>
          <a:xfrm>
            <a:off x="1394558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chemeClr val="bg1">
              <a:alpha val="2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xmlns="" id="{6CC0F4B8-DF2A-4BDD-8CC2-413E22699607}"/>
              </a:ext>
            </a:extLst>
          </p:cNvPr>
          <p:cNvSpPr/>
          <p:nvPr/>
        </p:nvSpPr>
        <p:spPr>
          <a:xfrm>
            <a:off x="837505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xmlns="" id="{269DC61A-0A83-4026-BC8E-E8562FBBA64D}"/>
              </a:ext>
            </a:extLst>
          </p:cNvPr>
          <p:cNvSpPr/>
          <p:nvPr/>
        </p:nvSpPr>
        <p:spPr>
          <a:xfrm>
            <a:off x="342655" y="567473"/>
            <a:ext cx="11532091" cy="6090849"/>
          </a:xfrm>
          <a:prstGeom prst="roundRect">
            <a:avLst>
              <a:gd name="adj" fmla="val 3002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r>
              <a:rPr lang="en-US" altLang="ko-KR">
                <a:solidFill>
                  <a:prstClr val="white"/>
                </a:solidFill>
              </a:rPr>
              <a:t>`</a:t>
            </a:r>
            <a:endParaRPr lang="ko-KR" altLang="en-US" dirty="0">
              <a:solidFill>
                <a:prstClr val="white"/>
              </a:solidFill>
            </a:endParaRPr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xmlns="" id="{8B833947-C5BA-4A7A-B976-97EA893732F9}"/>
              </a:ext>
            </a:extLst>
          </p:cNvPr>
          <p:cNvGrpSpPr/>
          <p:nvPr/>
        </p:nvGrpSpPr>
        <p:grpSpPr>
          <a:xfrm>
            <a:off x="0" y="6098959"/>
            <a:ext cx="12192000" cy="759042"/>
            <a:chOff x="4477702" y="3210977"/>
            <a:chExt cx="3761505" cy="1386061"/>
          </a:xfrm>
          <a:effectLst>
            <a:outerShdw blurRad="254000" dist="38100" dir="16200000" rotWithShape="0">
              <a:prstClr val="black">
                <a:alpha val="23000"/>
              </a:prstClr>
            </a:outerShdw>
          </a:effectLst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xmlns="" id="{C938BC48-0BA9-4BD4-94E3-CE5D0929E7A5}"/>
                </a:ext>
              </a:extLst>
            </p:cNvPr>
            <p:cNvSpPr/>
            <p:nvPr/>
          </p:nvSpPr>
          <p:spPr>
            <a:xfrm>
              <a:off x="4477702" y="3697315"/>
              <a:ext cx="3761505" cy="899723"/>
            </a:xfrm>
            <a:prstGeom prst="rect">
              <a:avLst/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" name="사각형: 둥근 한쪽 모서리 7">
              <a:extLst>
                <a:ext uri="{FF2B5EF4-FFF2-40B4-BE49-F238E27FC236}">
                  <a16:creationId xmlns:a16="http://schemas.microsoft.com/office/drawing/2014/main" xmlns="" id="{5BE47643-A6A4-4BA3-B2E3-D59C5300AEB4}"/>
                </a:ext>
              </a:extLst>
            </p:cNvPr>
            <p:cNvSpPr/>
            <p:nvPr/>
          </p:nvSpPr>
          <p:spPr>
            <a:xfrm>
              <a:off x="4477702" y="3210977"/>
              <a:ext cx="1005198" cy="899723"/>
            </a:xfrm>
            <a:prstGeom prst="round1Rect">
              <a:avLst>
                <a:gd name="adj" fmla="val 50000"/>
              </a:avLst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27" name="Freeform 29">
            <a:extLst>
              <a:ext uri="{FF2B5EF4-FFF2-40B4-BE49-F238E27FC236}">
                <a16:creationId xmlns:a16="http://schemas.microsoft.com/office/drawing/2014/main" xmlns="" id="{16D70C24-C6C2-4E6C-9FD3-AE98FE63F866}"/>
              </a:ext>
            </a:extLst>
          </p:cNvPr>
          <p:cNvSpPr>
            <a:spLocks noEditPoints="1"/>
          </p:cNvSpPr>
          <p:nvPr/>
        </p:nvSpPr>
        <p:spPr bwMode="auto">
          <a:xfrm>
            <a:off x="490596" y="6328813"/>
            <a:ext cx="329955" cy="329509"/>
          </a:xfrm>
          <a:custGeom>
            <a:avLst/>
            <a:gdLst>
              <a:gd name="T0" fmla="*/ 1260 w 5938"/>
              <a:gd name="T1" fmla="*/ 1207 h 5931"/>
              <a:gd name="T2" fmla="*/ 1208 w 5938"/>
              <a:gd name="T3" fmla="*/ 1259 h 5931"/>
              <a:gd name="T4" fmla="*/ 1327 w 5938"/>
              <a:gd name="T5" fmla="*/ 1963 h 5931"/>
              <a:gd name="T6" fmla="*/ 1614 w 5938"/>
              <a:gd name="T7" fmla="*/ 1903 h 5931"/>
              <a:gd name="T8" fmla="*/ 1814 w 5938"/>
              <a:gd name="T9" fmla="*/ 1763 h 5931"/>
              <a:gd name="T10" fmla="*/ 1944 w 5938"/>
              <a:gd name="T11" fmla="*/ 1748 h 5931"/>
              <a:gd name="T12" fmla="*/ 2040 w 5938"/>
              <a:gd name="T13" fmla="*/ 1844 h 5931"/>
              <a:gd name="T14" fmla="*/ 2025 w 5938"/>
              <a:gd name="T15" fmla="*/ 1975 h 5931"/>
              <a:gd name="T16" fmla="*/ 1783 w 5938"/>
              <a:gd name="T17" fmla="*/ 2163 h 5931"/>
              <a:gd name="T18" fmla="*/ 1430 w 5938"/>
              <a:gd name="T19" fmla="*/ 2264 h 5931"/>
              <a:gd name="T20" fmla="*/ 1141 w 5938"/>
              <a:gd name="T21" fmla="*/ 2251 h 5931"/>
              <a:gd name="T22" fmla="*/ 1128 w 5938"/>
              <a:gd name="T23" fmla="*/ 3090 h 5931"/>
              <a:gd name="T24" fmla="*/ 3547 w 5938"/>
              <a:gd name="T25" fmla="*/ 5529 h 5931"/>
              <a:gd name="T26" fmla="*/ 3767 w 5938"/>
              <a:gd name="T27" fmla="*/ 5621 h 5931"/>
              <a:gd name="T28" fmla="*/ 4007 w 5938"/>
              <a:gd name="T29" fmla="*/ 5588 h 5931"/>
              <a:gd name="T30" fmla="*/ 5494 w 5938"/>
              <a:gd name="T31" fmla="*/ 4152 h 5931"/>
              <a:gd name="T32" fmla="*/ 5614 w 5938"/>
              <a:gd name="T33" fmla="*/ 3945 h 5931"/>
              <a:gd name="T34" fmla="*/ 5614 w 5938"/>
              <a:gd name="T35" fmla="*/ 3703 h 5931"/>
              <a:gd name="T36" fmla="*/ 5494 w 5938"/>
              <a:gd name="T37" fmla="*/ 3496 h 5931"/>
              <a:gd name="T38" fmla="*/ 3056 w 5938"/>
              <a:gd name="T39" fmla="*/ 1111 h 5931"/>
              <a:gd name="T40" fmla="*/ 1038 w 5938"/>
              <a:gd name="T41" fmla="*/ 4 h 5931"/>
              <a:gd name="T42" fmla="*/ 1424 w 5938"/>
              <a:gd name="T43" fmla="*/ 101 h 5931"/>
              <a:gd name="T44" fmla="*/ 1787 w 5938"/>
              <a:gd name="T45" fmla="*/ 327 h 5931"/>
              <a:gd name="T46" fmla="*/ 1913 w 5938"/>
              <a:gd name="T47" fmla="*/ 495 h 5931"/>
              <a:gd name="T48" fmla="*/ 1870 w 5938"/>
              <a:gd name="T49" fmla="*/ 621 h 5931"/>
              <a:gd name="T50" fmla="*/ 1744 w 5938"/>
              <a:gd name="T51" fmla="*/ 664 h 5931"/>
              <a:gd name="T52" fmla="*/ 1581 w 5938"/>
              <a:gd name="T53" fmla="*/ 556 h 5931"/>
              <a:gd name="T54" fmla="*/ 1278 w 5938"/>
              <a:gd name="T55" fmla="*/ 372 h 5931"/>
              <a:gd name="T56" fmla="*/ 962 w 5938"/>
              <a:gd name="T57" fmla="*/ 305 h 5931"/>
              <a:gd name="T58" fmla="*/ 668 w 5938"/>
              <a:gd name="T59" fmla="*/ 359 h 5931"/>
              <a:gd name="T60" fmla="*/ 441 w 5938"/>
              <a:gd name="T61" fmla="*/ 534 h 5931"/>
              <a:gd name="T62" fmla="*/ 325 w 5938"/>
              <a:gd name="T63" fmla="*/ 790 h 5931"/>
              <a:gd name="T64" fmla="*/ 329 w 5938"/>
              <a:gd name="T65" fmla="*/ 1115 h 5931"/>
              <a:gd name="T66" fmla="*/ 489 w 5938"/>
              <a:gd name="T67" fmla="*/ 1481 h 5931"/>
              <a:gd name="T68" fmla="*/ 780 w 5938"/>
              <a:gd name="T69" fmla="*/ 1775 h 5931"/>
              <a:gd name="T70" fmla="*/ 930 w 5938"/>
              <a:gd name="T71" fmla="*/ 1122 h 5931"/>
              <a:gd name="T72" fmla="*/ 1076 w 5938"/>
              <a:gd name="T73" fmla="*/ 951 h 5931"/>
              <a:gd name="T74" fmla="*/ 2908 w 5938"/>
              <a:gd name="T75" fmla="*/ 789 h 5931"/>
              <a:gd name="T76" fmla="*/ 3164 w 5938"/>
              <a:gd name="T77" fmla="*/ 823 h 5931"/>
              <a:gd name="T78" fmla="*/ 3406 w 5938"/>
              <a:gd name="T79" fmla="*/ 976 h 5931"/>
              <a:gd name="T80" fmla="*/ 5861 w 5938"/>
              <a:gd name="T81" fmla="*/ 3490 h 5931"/>
              <a:gd name="T82" fmla="*/ 5938 w 5938"/>
              <a:gd name="T83" fmla="*/ 3826 h 5931"/>
              <a:gd name="T84" fmla="*/ 5863 w 5938"/>
              <a:gd name="T85" fmla="*/ 4160 h 5931"/>
              <a:gd name="T86" fmla="*/ 4377 w 5938"/>
              <a:gd name="T87" fmla="*/ 5705 h 5931"/>
              <a:gd name="T88" fmla="*/ 4087 w 5938"/>
              <a:gd name="T89" fmla="*/ 5887 h 5931"/>
              <a:gd name="T90" fmla="*/ 3744 w 5938"/>
              <a:gd name="T91" fmla="*/ 5925 h 5931"/>
              <a:gd name="T92" fmla="*/ 3422 w 5938"/>
              <a:gd name="T93" fmla="*/ 5814 h 5931"/>
              <a:gd name="T94" fmla="*/ 928 w 5938"/>
              <a:gd name="T95" fmla="*/ 3343 h 5931"/>
              <a:gd name="T96" fmla="*/ 800 w 5938"/>
              <a:gd name="T97" fmla="*/ 3059 h 5931"/>
              <a:gd name="T98" fmla="*/ 747 w 5938"/>
              <a:gd name="T99" fmla="*/ 2116 h 5931"/>
              <a:gd name="T100" fmla="*/ 406 w 5938"/>
              <a:gd name="T101" fmla="*/ 1864 h 5931"/>
              <a:gd name="T102" fmla="*/ 132 w 5938"/>
              <a:gd name="T103" fmla="*/ 1483 h 5931"/>
              <a:gd name="T104" fmla="*/ 7 w 5938"/>
              <a:gd name="T105" fmla="*/ 1052 h 5931"/>
              <a:gd name="T106" fmla="*/ 38 w 5938"/>
              <a:gd name="T107" fmla="*/ 662 h 5931"/>
              <a:gd name="T108" fmla="*/ 206 w 5938"/>
              <a:gd name="T109" fmla="*/ 336 h 5931"/>
              <a:gd name="T110" fmla="*/ 493 w 5938"/>
              <a:gd name="T111" fmla="*/ 103 h 5931"/>
              <a:gd name="T112" fmla="*/ 849 w 5938"/>
              <a:gd name="T113" fmla="*/ 4 h 59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5938" h="5931">
                <a:moveTo>
                  <a:pt x="2949" y="1095"/>
                </a:moveTo>
                <a:lnTo>
                  <a:pt x="2939" y="1095"/>
                </a:lnTo>
                <a:lnTo>
                  <a:pt x="2928" y="1097"/>
                </a:lnTo>
                <a:lnTo>
                  <a:pt x="1260" y="1207"/>
                </a:lnTo>
                <a:lnTo>
                  <a:pt x="1240" y="1212"/>
                </a:lnTo>
                <a:lnTo>
                  <a:pt x="1224" y="1223"/>
                </a:lnTo>
                <a:lnTo>
                  <a:pt x="1213" y="1240"/>
                </a:lnTo>
                <a:lnTo>
                  <a:pt x="1208" y="1259"/>
                </a:lnTo>
                <a:lnTo>
                  <a:pt x="1163" y="1945"/>
                </a:lnTo>
                <a:lnTo>
                  <a:pt x="1204" y="1952"/>
                </a:lnTo>
                <a:lnTo>
                  <a:pt x="1247" y="1957"/>
                </a:lnTo>
                <a:lnTo>
                  <a:pt x="1327" y="1963"/>
                </a:lnTo>
                <a:lnTo>
                  <a:pt x="1404" y="1959"/>
                </a:lnTo>
                <a:lnTo>
                  <a:pt x="1477" y="1948"/>
                </a:lnTo>
                <a:lnTo>
                  <a:pt x="1547" y="1930"/>
                </a:lnTo>
                <a:lnTo>
                  <a:pt x="1614" y="1903"/>
                </a:lnTo>
                <a:lnTo>
                  <a:pt x="1675" y="1871"/>
                </a:lnTo>
                <a:lnTo>
                  <a:pt x="1733" y="1831"/>
                </a:lnTo>
                <a:lnTo>
                  <a:pt x="1785" y="1784"/>
                </a:lnTo>
                <a:lnTo>
                  <a:pt x="1814" y="1763"/>
                </a:lnTo>
                <a:lnTo>
                  <a:pt x="1845" y="1748"/>
                </a:lnTo>
                <a:lnTo>
                  <a:pt x="1877" y="1741"/>
                </a:lnTo>
                <a:lnTo>
                  <a:pt x="1912" y="1741"/>
                </a:lnTo>
                <a:lnTo>
                  <a:pt x="1944" y="1748"/>
                </a:lnTo>
                <a:lnTo>
                  <a:pt x="1977" y="1763"/>
                </a:lnTo>
                <a:lnTo>
                  <a:pt x="2004" y="1784"/>
                </a:lnTo>
                <a:lnTo>
                  <a:pt x="2025" y="1813"/>
                </a:lnTo>
                <a:lnTo>
                  <a:pt x="2040" y="1844"/>
                </a:lnTo>
                <a:lnTo>
                  <a:pt x="2049" y="1876"/>
                </a:lnTo>
                <a:lnTo>
                  <a:pt x="2049" y="1910"/>
                </a:lnTo>
                <a:lnTo>
                  <a:pt x="2040" y="1943"/>
                </a:lnTo>
                <a:lnTo>
                  <a:pt x="2025" y="1975"/>
                </a:lnTo>
                <a:lnTo>
                  <a:pt x="2004" y="2002"/>
                </a:lnTo>
                <a:lnTo>
                  <a:pt x="1935" y="2064"/>
                </a:lnTo>
                <a:lnTo>
                  <a:pt x="1863" y="2118"/>
                </a:lnTo>
                <a:lnTo>
                  <a:pt x="1783" y="2163"/>
                </a:lnTo>
                <a:lnTo>
                  <a:pt x="1700" y="2201"/>
                </a:lnTo>
                <a:lnTo>
                  <a:pt x="1614" y="2230"/>
                </a:lnTo>
                <a:lnTo>
                  <a:pt x="1524" y="2251"/>
                </a:lnTo>
                <a:lnTo>
                  <a:pt x="1430" y="2264"/>
                </a:lnTo>
                <a:lnTo>
                  <a:pt x="1332" y="2269"/>
                </a:lnTo>
                <a:lnTo>
                  <a:pt x="1276" y="2268"/>
                </a:lnTo>
                <a:lnTo>
                  <a:pt x="1219" y="2262"/>
                </a:lnTo>
                <a:lnTo>
                  <a:pt x="1141" y="2251"/>
                </a:lnTo>
                <a:lnTo>
                  <a:pt x="1098" y="2922"/>
                </a:lnTo>
                <a:lnTo>
                  <a:pt x="1098" y="2980"/>
                </a:lnTo>
                <a:lnTo>
                  <a:pt x="1108" y="3038"/>
                </a:lnTo>
                <a:lnTo>
                  <a:pt x="1128" y="3090"/>
                </a:lnTo>
                <a:lnTo>
                  <a:pt x="1157" y="3141"/>
                </a:lnTo>
                <a:lnTo>
                  <a:pt x="1195" y="3184"/>
                </a:lnTo>
                <a:lnTo>
                  <a:pt x="3502" y="5489"/>
                </a:lnTo>
                <a:lnTo>
                  <a:pt x="3547" y="5529"/>
                </a:lnTo>
                <a:lnTo>
                  <a:pt x="3597" y="5563"/>
                </a:lnTo>
                <a:lnTo>
                  <a:pt x="3652" y="5588"/>
                </a:lnTo>
                <a:lnTo>
                  <a:pt x="3708" y="5608"/>
                </a:lnTo>
                <a:lnTo>
                  <a:pt x="3767" y="5621"/>
                </a:lnTo>
                <a:lnTo>
                  <a:pt x="3828" y="5624"/>
                </a:lnTo>
                <a:lnTo>
                  <a:pt x="3890" y="5621"/>
                </a:lnTo>
                <a:lnTo>
                  <a:pt x="3949" y="5608"/>
                </a:lnTo>
                <a:lnTo>
                  <a:pt x="4007" y="5588"/>
                </a:lnTo>
                <a:lnTo>
                  <a:pt x="4061" y="5563"/>
                </a:lnTo>
                <a:lnTo>
                  <a:pt x="4112" y="5529"/>
                </a:lnTo>
                <a:lnTo>
                  <a:pt x="4157" y="5489"/>
                </a:lnTo>
                <a:lnTo>
                  <a:pt x="5494" y="4152"/>
                </a:lnTo>
                <a:lnTo>
                  <a:pt x="5534" y="4105"/>
                </a:lnTo>
                <a:lnTo>
                  <a:pt x="5568" y="4055"/>
                </a:lnTo>
                <a:lnTo>
                  <a:pt x="5595" y="4003"/>
                </a:lnTo>
                <a:lnTo>
                  <a:pt x="5614" y="3945"/>
                </a:lnTo>
                <a:lnTo>
                  <a:pt x="5626" y="3885"/>
                </a:lnTo>
                <a:lnTo>
                  <a:pt x="5630" y="3824"/>
                </a:lnTo>
                <a:lnTo>
                  <a:pt x="5626" y="3763"/>
                </a:lnTo>
                <a:lnTo>
                  <a:pt x="5614" y="3703"/>
                </a:lnTo>
                <a:lnTo>
                  <a:pt x="5595" y="3646"/>
                </a:lnTo>
                <a:lnTo>
                  <a:pt x="5568" y="3593"/>
                </a:lnTo>
                <a:lnTo>
                  <a:pt x="5534" y="3543"/>
                </a:lnTo>
                <a:lnTo>
                  <a:pt x="5494" y="3496"/>
                </a:lnTo>
                <a:lnTo>
                  <a:pt x="3189" y="1194"/>
                </a:lnTo>
                <a:lnTo>
                  <a:pt x="3150" y="1160"/>
                </a:lnTo>
                <a:lnTo>
                  <a:pt x="3105" y="1131"/>
                </a:lnTo>
                <a:lnTo>
                  <a:pt x="3056" y="1111"/>
                </a:lnTo>
                <a:lnTo>
                  <a:pt x="3004" y="1099"/>
                </a:lnTo>
                <a:lnTo>
                  <a:pt x="2949" y="1095"/>
                </a:lnTo>
                <a:close/>
                <a:moveTo>
                  <a:pt x="942" y="0"/>
                </a:moveTo>
                <a:lnTo>
                  <a:pt x="1038" y="4"/>
                </a:lnTo>
                <a:lnTo>
                  <a:pt x="1135" y="17"/>
                </a:lnTo>
                <a:lnTo>
                  <a:pt x="1233" y="36"/>
                </a:lnTo>
                <a:lnTo>
                  <a:pt x="1329" y="65"/>
                </a:lnTo>
                <a:lnTo>
                  <a:pt x="1424" y="101"/>
                </a:lnTo>
                <a:lnTo>
                  <a:pt x="1520" y="147"/>
                </a:lnTo>
                <a:lnTo>
                  <a:pt x="1612" y="199"/>
                </a:lnTo>
                <a:lnTo>
                  <a:pt x="1700" y="258"/>
                </a:lnTo>
                <a:lnTo>
                  <a:pt x="1787" y="327"/>
                </a:lnTo>
                <a:lnTo>
                  <a:pt x="1870" y="403"/>
                </a:lnTo>
                <a:lnTo>
                  <a:pt x="1892" y="430"/>
                </a:lnTo>
                <a:lnTo>
                  <a:pt x="1906" y="462"/>
                </a:lnTo>
                <a:lnTo>
                  <a:pt x="1913" y="495"/>
                </a:lnTo>
                <a:lnTo>
                  <a:pt x="1913" y="529"/>
                </a:lnTo>
                <a:lnTo>
                  <a:pt x="1906" y="561"/>
                </a:lnTo>
                <a:lnTo>
                  <a:pt x="1892" y="592"/>
                </a:lnTo>
                <a:lnTo>
                  <a:pt x="1870" y="621"/>
                </a:lnTo>
                <a:lnTo>
                  <a:pt x="1841" y="643"/>
                </a:lnTo>
                <a:lnTo>
                  <a:pt x="1811" y="657"/>
                </a:lnTo>
                <a:lnTo>
                  <a:pt x="1778" y="664"/>
                </a:lnTo>
                <a:lnTo>
                  <a:pt x="1744" y="664"/>
                </a:lnTo>
                <a:lnTo>
                  <a:pt x="1711" y="657"/>
                </a:lnTo>
                <a:lnTo>
                  <a:pt x="1679" y="643"/>
                </a:lnTo>
                <a:lnTo>
                  <a:pt x="1652" y="621"/>
                </a:lnTo>
                <a:lnTo>
                  <a:pt x="1581" y="556"/>
                </a:lnTo>
                <a:lnTo>
                  <a:pt x="1509" y="500"/>
                </a:lnTo>
                <a:lnTo>
                  <a:pt x="1435" y="450"/>
                </a:lnTo>
                <a:lnTo>
                  <a:pt x="1357" y="408"/>
                </a:lnTo>
                <a:lnTo>
                  <a:pt x="1278" y="372"/>
                </a:lnTo>
                <a:lnTo>
                  <a:pt x="1199" y="345"/>
                </a:lnTo>
                <a:lnTo>
                  <a:pt x="1119" y="323"/>
                </a:lnTo>
                <a:lnTo>
                  <a:pt x="1040" y="311"/>
                </a:lnTo>
                <a:lnTo>
                  <a:pt x="962" y="305"/>
                </a:lnTo>
                <a:lnTo>
                  <a:pt x="885" y="307"/>
                </a:lnTo>
                <a:lnTo>
                  <a:pt x="811" y="316"/>
                </a:lnTo>
                <a:lnTo>
                  <a:pt x="738" y="334"/>
                </a:lnTo>
                <a:lnTo>
                  <a:pt x="668" y="359"/>
                </a:lnTo>
                <a:lnTo>
                  <a:pt x="603" y="392"/>
                </a:lnTo>
                <a:lnTo>
                  <a:pt x="543" y="433"/>
                </a:lnTo>
                <a:lnTo>
                  <a:pt x="488" y="482"/>
                </a:lnTo>
                <a:lnTo>
                  <a:pt x="441" y="534"/>
                </a:lnTo>
                <a:lnTo>
                  <a:pt x="401" y="592"/>
                </a:lnTo>
                <a:lnTo>
                  <a:pt x="368" y="655"/>
                </a:lnTo>
                <a:lnTo>
                  <a:pt x="343" y="720"/>
                </a:lnTo>
                <a:lnTo>
                  <a:pt x="325" y="790"/>
                </a:lnTo>
                <a:lnTo>
                  <a:pt x="312" y="864"/>
                </a:lnTo>
                <a:lnTo>
                  <a:pt x="311" y="940"/>
                </a:lnTo>
                <a:lnTo>
                  <a:pt x="314" y="1019"/>
                </a:lnTo>
                <a:lnTo>
                  <a:pt x="329" y="1115"/>
                </a:lnTo>
                <a:lnTo>
                  <a:pt x="354" y="1211"/>
                </a:lnTo>
                <a:lnTo>
                  <a:pt x="390" y="1304"/>
                </a:lnTo>
                <a:lnTo>
                  <a:pt x="435" y="1395"/>
                </a:lnTo>
                <a:lnTo>
                  <a:pt x="489" y="1481"/>
                </a:lnTo>
                <a:lnTo>
                  <a:pt x="553" y="1566"/>
                </a:lnTo>
                <a:lnTo>
                  <a:pt x="625" y="1644"/>
                </a:lnTo>
                <a:lnTo>
                  <a:pt x="701" y="1714"/>
                </a:lnTo>
                <a:lnTo>
                  <a:pt x="780" y="1775"/>
                </a:lnTo>
                <a:lnTo>
                  <a:pt x="863" y="1827"/>
                </a:lnTo>
                <a:lnTo>
                  <a:pt x="903" y="1236"/>
                </a:lnTo>
                <a:lnTo>
                  <a:pt x="912" y="1176"/>
                </a:lnTo>
                <a:lnTo>
                  <a:pt x="930" y="1122"/>
                </a:lnTo>
                <a:lnTo>
                  <a:pt x="957" y="1070"/>
                </a:lnTo>
                <a:lnTo>
                  <a:pt x="989" y="1025"/>
                </a:lnTo>
                <a:lnTo>
                  <a:pt x="1031" y="983"/>
                </a:lnTo>
                <a:lnTo>
                  <a:pt x="1076" y="951"/>
                </a:lnTo>
                <a:lnTo>
                  <a:pt x="1128" y="924"/>
                </a:lnTo>
                <a:lnTo>
                  <a:pt x="1182" y="908"/>
                </a:lnTo>
                <a:lnTo>
                  <a:pt x="1242" y="899"/>
                </a:lnTo>
                <a:lnTo>
                  <a:pt x="2908" y="789"/>
                </a:lnTo>
                <a:lnTo>
                  <a:pt x="2949" y="787"/>
                </a:lnTo>
                <a:lnTo>
                  <a:pt x="3023" y="790"/>
                </a:lnTo>
                <a:lnTo>
                  <a:pt x="3094" y="803"/>
                </a:lnTo>
                <a:lnTo>
                  <a:pt x="3164" y="823"/>
                </a:lnTo>
                <a:lnTo>
                  <a:pt x="3229" y="850"/>
                </a:lnTo>
                <a:lnTo>
                  <a:pt x="3292" y="886"/>
                </a:lnTo>
                <a:lnTo>
                  <a:pt x="3352" y="927"/>
                </a:lnTo>
                <a:lnTo>
                  <a:pt x="3406" y="976"/>
                </a:lnTo>
                <a:lnTo>
                  <a:pt x="5711" y="3279"/>
                </a:lnTo>
                <a:lnTo>
                  <a:pt x="5769" y="3344"/>
                </a:lnTo>
                <a:lnTo>
                  <a:pt x="5819" y="3415"/>
                </a:lnTo>
                <a:lnTo>
                  <a:pt x="5861" y="3490"/>
                </a:lnTo>
                <a:lnTo>
                  <a:pt x="5895" y="3570"/>
                </a:lnTo>
                <a:lnTo>
                  <a:pt x="5919" y="3653"/>
                </a:lnTo>
                <a:lnTo>
                  <a:pt x="5933" y="3738"/>
                </a:lnTo>
                <a:lnTo>
                  <a:pt x="5938" y="3826"/>
                </a:lnTo>
                <a:lnTo>
                  <a:pt x="5935" y="3912"/>
                </a:lnTo>
                <a:lnTo>
                  <a:pt x="5920" y="3997"/>
                </a:lnTo>
                <a:lnTo>
                  <a:pt x="5895" y="4080"/>
                </a:lnTo>
                <a:lnTo>
                  <a:pt x="5863" y="4160"/>
                </a:lnTo>
                <a:lnTo>
                  <a:pt x="5821" y="4235"/>
                </a:lnTo>
                <a:lnTo>
                  <a:pt x="5772" y="4306"/>
                </a:lnTo>
                <a:lnTo>
                  <a:pt x="5713" y="4371"/>
                </a:lnTo>
                <a:lnTo>
                  <a:pt x="4377" y="5705"/>
                </a:lnTo>
                <a:lnTo>
                  <a:pt x="4312" y="5763"/>
                </a:lnTo>
                <a:lnTo>
                  <a:pt x="4242" y="5814"/>
                </a:lnTo>
                <a:lnTo>
                  <a:pt x="4166" y="5855"/>
                </a:lnTo>
                <a:lnTo>
                  <a:pt x="4087" y="5887"/>
                </a:lnTo>
                <a:lnTo>
                  <a:pt x="4004" y="5911"/>
                </a:lnTo>
                <a:lnTo>
                  <a:pt x="3919" y="5925"/>
                </a:lnTo>
                <a:lnTo>
                  <a:pt x="3832" y="5931"/>
                </a:lnTo>
                <a:lnTo>
                  <a:pt x="3744" y="5925"/>
                </a:lnTo>
                <a:lnTo>
                  <a:pt x="3659" y="5913"/>
                </a:lnTo>
                <a:lnTo>
                  <a:pt x="3576" y="5887"/>
                </a:lnTo>
                <a:lnTo>
                  <a:pt x="3496" y="5855"/>
                </a:lnTo>
                <a:lnTo>
                  <a:pt x="3422" y="5814"/>
                </a:lnTo>
                <a:lnTo>
                  <a:pt x="3352" y="5765"/>
                </a:lnTo>
                <a:lnTo>
                  <a:pt x="3285" y="5705"/>
                </a:lnTo>
                <a:lnTo>
                  <a:pt x="980" y="3402"/>
                </a:lnTo>
                <a:lnTo>
                  <a:pt x="928" y="3343"/>
                </a:lnTo>
                <a:lnTo>
                  <a:pt x="883" y="3278"/>
                </a:lnTo>
                <a:lnTo>
                  <a:pt x="847" y="3209"/>
                </a:lnTo>
                <a:lnTo>
                  <a:pt x="820" y="3135"/>
                </a:lnTo>
                <a:lnTo>
                  <a:pt x="800" y="3059"/>
                </a:lnTo>
                <a:lnTo>
                  <a:pt x="791" y="2982"/>
                </a:lnTo>
                <a:lnTo>
                  <a:pt x="793" y="2902"/>
                </a:lnTo>
                <a:lnTo>
                  <a:pt x="841" y="2161"/>
                </a:lnTo>
                <a:lnTo>
                  <a:pt x="747" y="2116"/>
                </a:lnTo>
                <a:lnTo>
                  <a:pt x="657" y="2064"/>
                </a:lnTo>
                <a:lnTo>
                  <a:pt x="569" y="2004"/>
                </a:lnTo>
                <a:lnTo>
                  <a:pt x="486" y="1938"/>
                </a:lnTo>
                <a:lnTo>
                  <a:pt x="406" y="1864"/>
                </a:lnTo>
                <a:lnTo>
                  <a:pt x="325" y="1775"/>
                </a:lnTo>
                <a:lnTo>
                  <a:pt x="251" y="1681"/>
                </a:lnTo>
                <a:lnTo>
                  <a:pt x="188" y="1584"/>
                </a:lnTo>
                <a:lnTo>
                  <a:pt x="132" y="1483"/>
                </a:lnTo>
                <a:lnTo>
                  <a:pt x="87" y="1378"/>
                </a:lnTo>
                <a:lnTo>
                  <a:pt x="49" y="1272"/>
                </a:lnTo>
                <a:lnTo>
                  <a:pt x="24" y="1162"/>
                </a:lnTo>
                <a:lnTo>
                  <a:pt x="7" y="1052"/>
                </a:lnTo>
                <a:lnTo>
                  <a:pt x="0" y="949"/>
                </a:lnTo>
                <a:lnTo>
                  <a:pt x="4" y="852"/>
                </a:lnTo>
                <a:lnTo>
                  <a:pt x="16" y="754"/>
                </a:lnTo>
                <a:lnTo>
                  <a:pt x="38" y="662"/>
                </a:lnTo>
                <a:lnTo>
                  <a:pt x="67" y="574"/>
                </a:lnTo>
                <a:lnTo>
                  <a:pt x="105" y="489"/>
                </a:lnTo>
                <a:lnTo>
                  <a:pt x="152" y="410"/>
                </a:lnTo>
                <a:lnTo>
                  <a:pt x="206" y="336"/>
                </a:lnTo>
                <a:lnTo>
                  <a:pt x="267" y="266"/>
                </a:lnTo>
                <a:lnTo>
                  <a:pt x="338" y="202"/>
                </a:lnTo>
                <a:lnTo>
                  <a:pt x="414" y="148"/>
                </a:lnTo>
                <a:lnTo>
                  <a:pt x="493" y="103"/>
                </a:lnTo>
                <a:lnTo>
                  <a:pt x="578" y="65"/>
                </a:lnTo>
                <a:lnTo>
                  <a:pt x="664" y="36"/>
                </a:lnTo>
                <a:lnTo>
                  <a:pt x="755" y="17"/>
                </a:lnTo>
                <a:lnTo>
                  <a:pt x="849" y="4"/>
                </a:lnTo>
                <a:lnTo>
                  <a:pt x="942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>
              <a:defRPr/>
            </a:pPr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890913" y="6328546"/>
            <a:ext cx="1745991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600" kern="0" dirty="0">
                <a:solidFill>
                  <a:prstClr val="white"/>
                </a:solidFill>
              </a:rPr>
              <a:t>WER ERP Project</a:t>
            </a:r>
            <a:endParaRPr lang="ko-KR" altLang="en-US" sz="1050" dirty="0">
              <a:solidFill>
                <a:prstClr val="black"/>
              </a:solidFill>
            </a:endParaRPr>
          </a:p>
        </p:txBody>
      </p:sp>
      <p:sp>
        <p:nvSpPr>
          <p:cNvPr id="40" name="사각형: 둥근 모서리 82">
            <a:extLst>
              <a:ext uri="{FF2B5EF4-FFF2-40B4-BE49-F238E27FC236}">
                <a16:creationId xmlns:a16="http://schemas.microsoft.com/office/drawing/2014/main" xmlns="" id="{AE9F1B6B-E8A5-478D-AE49-0663D56C39A5}"/>
              </a:ext>
            </a:extLst>
          </p:cNvPr>
          <p:cNvSpPr/>
          <p:nvPr/>
        </p:nvSpPr>
        <p:spPr>
          <a:xfrm>
            <a:off x="4642000" y="5398409"/>
            <a:ext cx="2908001" cy="483438"/>
          </a:xfrm>
          <a:prstGeom prst="roundRect">
            <a:avLst>
              <a:gd name="adj" fmla="val 50000"/>
            </a:avLst>
          </a:prstGeom>
          <a:solidFill>
            <a:srgbClr val="1986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>
              <a:defRPr/>
            </a:pPr>
            <a:r>
              <a:rPr lang="en-US" altLang="ko-KR" sz="1600" b="1" dirty="0">
                <a:solidFill>
                  <a:prstClr val="white"/>
                </a:solidFill>
              </a:rPr>
              <a:t> </a:t>
            </a:r>
            <a:r>
              <a:rPr lang="ko-KR" altLang="en-US" sz="1600" b="1" dirty="0">
                <a:solidFill>
                  <a:prstClr val="white"/>
                </a:solidFill>
              </a:rPr>
              <a:t>개 선 사 항</a:t>
            </a:r>
            <a:endParaRPr lang="en-US" altLang="ko-KR" sz="1600" b="1" dirty="0">
              <a:solidFill>
                <a:prstClr val="white"/>
              </a:solidFill>
            </a:endParaRPr>
          </a:p>
        </p:txBody>
      </p:sp>
      <p:sp>
        <p:nvSpPr>
          <p:cNvPr id="41" name="타원 40">
            <a:extLst>
              <a:ext uri="{FF2B5EF4-FFF2-40B4-BE49-F238E27FC236}">
                <a16:creationId xmlns:a16="http://schemas.microsoft.com/office/drawing/2014/main" xmlns="" id="{78B2496D-8386-4992-9B6F-AF3FCD3E401F}"/>
              </a:ext>
            </a:extLst>
          </p:cNvPr>
          <p:cNvSpPr/>
          <p:nvPr/>
        </p:nvSpPr>
        <p:spPr>
          <a:xfrm>
            <a:off x="4764069" y="5440073"/>
            <a:ext cx="333288" cy="40011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accent1"/>
                </a:solidFill>
              </a:rPr>
              <a:t>8</a:t>
            </a:r>
            <a:endParaRPr lang="ko-KR" altLang="en-US" sz="2000" b="1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995037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:a16="http://schemas.microsoft.com/office/drawing/2014/main" xmlns="" id="{FC289580-F6A3-4A08-A82D-E4CB675EF739}"/>
              </a:ext>
            </a:extLst>
          </p:cNvPr>
          <p:cNvSpPr/>
          <p:nvPr/>
        </p:nvSpPr>
        <p:spPr>
          <a:xfrm>
            <a:off x="1394558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rgbClr val="57A7E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xmlns="" id="{6CC0F4B8-DF2A-4BDD-8CC2-413E22699607}"/>
              </a:ext>
            </a:extLst>
          </p:cNvPr>
          <p:cNvSpPr/>
          <p:nvPr/>
        </p:nvSpPr>
        <p:spPr>
          <a:xfrm>
            <a:off x="837505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위쪽 모서리 10">
            <a:extLst>
              <a:ext uri="{FF2B5EF4-FFF2-40B4-BE49-F238E27FC236}">
                <a16:creationId xmlns:a16="http://schemas.microsoft.com/office/drawing/2014/main" xmlns="" id="{269DC61A-0A83-4026-BC8E-E8562FBBA64D}"/>
              </a:ext>
            </a:extLst>
          </p:cNvPr>
          <p:cNvSpPr/>
          <p:nvPr/>
        </p:nvSpPr>
        <p:spPr>
          <a:xfrm>
            <a:off x="329955" y="520794"/>
            <a:ext cx="11532091" cy="6337206"/>
          </a:xfrm>
          <a:prstGeom prst="round2SameRect">
            <a:avLst>
              <a:gd name="adj1" fmla="val 2098"/>
              <a:gd name="adj2" fmla="val 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" name="사각형: 둥근 한쪽 모서리 7">
            <a:extLst>
              <a:ext uri="{FF2B5EF4-FFF2-40B4-BE49-F238E27FC236}">
                <a16:creationId xmlns:a16="http://schemas.microsoft.com/office/drawing/2014/main" xmlns="" id="{5BE47643-A6A4-4BA3-B2E3-D59C5300AEB4}"/>
              </a:ext>
            </a:extLst>
          </p:cNvPr>
          <p:cNvSpPr/>
          <p:nvPr/>
        </p:nvSpPr>
        <p:spPr>
          <a:xfrm>
            <a:off x="0" y="6738151"/>
            <a:ext cx="12192000" cy="136154"/>
          </a:xfrm>
          <a:prstGeom prst="round1Rect">
            <a:avLst>
              <a:gd name="adj" fmla="val 0"/>
            </a:avLst>
          </a:prstGeom>
          <a:solidFill>
            <a:srgbClr val="48A9F8"/>
          </a:solidFill>
          <a:ln>
            <a:noFill/>
          </a:ln>
          <a:effectLst>
            <a:outerShdw blurRad="215900" dist="101600" dir="16200000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2336800" y="4533948"/>
            <a:ext cx="78486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base"/>
            <a:r>
              <a:rPr lang="en-US" altLang="ko-KR" dirty="0"/>
              <a:t>•</a:t>
            </a:r>
            <a:r>
              <a:rPr lang="ko-KR" altLang="en-US" dirty="0"/>
              <a:t> </a:t>
            </a:r>
            <a:r>
              <a:rPr lang="en-US" altLang="ko-KR" dirty="0"/>
              <a:t>2019</a:t>
            </a:r>
            <a:r>
              <a:rPr lang="ko-KR" altLang="en-US" dirty="0"/>
              <a:t>년 잠시 주춤 하긴 하였으나 최근 창업기업과 창업투자는 점점</a:t>
            </a:r>
            <a:endParaRPr lang="en-US" altLang="ko-KR" dirty="0"/>
          </a:p>
          <a:p>
            <a:pPr fontAlgn="base"/>
            <a:r>
              <a:rPr lang="ko-KR" altLang="en-US" dirty="0"/>
              <a:t>늘어 나는 추세</a:t>
            </a:r>
            <a:endParaRPr lang="en-US" altLang="ko-KR" dirty="0"/>
          </a:p>
          <a:p>
            <a:pPr fontAlgn="base"/>
            <a:endParaRPr lang="en-US" altLang="ko-KR" dirty="0"/>
          </a:p>
          <a:p>
            <a:pPr fontAlgn="base"/>
            <a:r>
              <a:rPr lang="en-US" altLang="ko-KR" dirty="0"/>
              <a:t>• </a:t>
            </a:r>
            <a:r>
              <a:rPr lang="ko-KR" altLang="en-US" dirty="0"/>
              <a:t>우리 기업용으로 만든 프로그램이지만 일반화</a:t>
            </a:r>
            <a:r>
              <a:rPr lang="en-US" altLang="ko-KR" dirty="0"/>
              <a:t>, </a:t>
            </a:r>
            <a:r>
              <a:rPr lang="ko-KR" altLang="en-US" dirty="0"/>
              <a:t>상용화 하여 창업기업이나 기존 기업들에게 어필한다면 매력적인 시장으로 분석됨</a:t>
            </a:r>
            <a:endParaRPr lang="en-US" altLang="ko-KR" dirty="0"/>
          </a:p>
        </p:txBody>
      </p:sp>
      <p:sp>
        <p:nvSpPr>
          <p:cNvPr id="9" name="TextBox 8"/>
          <p:cNvSpPr txBox="1"/>
          <p:nvPr/>
        </p:nvSpPr>
        <p:spPr>
          <a:xfrm>
            <a:off x="4489449" y="1040006"/>
            <a:ext cx="3187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/>
              <a:t>개발 목적</a:t>
            </a:r>
            <a:endParaRPr lang="en-US" altLang="ko-KR" b="1" dirty="0"/>
          </a:p>
        </p:txBody>
      </p:sp>
      <p:sp>
        <p:nvSpPr>
          <p:cNvPr id="16" name="사각형: 둥근 모서리 82">
            <a:extLst>
              <a:ext uri="{FF2B5EF4-FFF2-40B4-BE49-F238E27FC236}">
                <a16:creationId xmlns:a16="http://schemas.microsoft.com/office/drawing/2014/main" xmlns="" id="{255C22C5-3A89-426D-A43F-7D5825BE1E83}"/>
              </a:ext>
            </a:extLst>
          </p:cNvPr>
          <p:cNvSpPr/>
          <p:nvPr/>
        </p:nvSpPr>
        <p:spPr>
          <a:xfrm>
            <a:off x="837505" y="605211"/>
            <a:ext cx="2908001" cy="483438"/>
          </a:xfrm>
          <a:prstGeom prst="roundRect">
            <a:avLst>
              <a:gd name="adj" fmla="val 50000"/>
            </a:avLst>
          </a:prstGeom>
          <a:solidFill>
            <a:srgbClr val="1986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>
              <a:defRPr/>
            </a:pPr>
            <a:r>
              <a:rPr lang="en-US" altLang="ko-KR" sz="1600" b="1" dirty="0">
                <a:solidFill>
                  <a:prstClr val="white"/>
                </a:solidFill>
              </a:rPr>
              <a:t> </a:t>
            </a:r>
            <a:r>
              <a:rPr lang="ko-KR" altLang="en-US" sz="1600" b="1" dirty="0">
                <a:solidFill>
                  <a:prstClr val="white"/>
                </a:solidFill>
              </a:rPr>
              <a:t>개발 대상 및 인원</a:t>
            </a:r>
            <a:endParaRPr lang="en-US" altLang="ko-KR" sz="1600" b="1" dirty="0">
              <a:solidFill>
                <a:prstClr val="white"/>
              </a:solidFill>
            </a:endParaRPr>
          </a:p>
        </p:txBody>
      </p:sp>
      <p:sp>
        <p:nvSpPr>
          <p:cNvPr id="17" name="타원 16">
            <a:extLst>
              <a:ext uri="{FF2B5EF4-FFF2-40B4-BE49-F238E27FC236}">
                <a16:creationId xmlns:a16="http://schemas.microsoft.com/office/drawing/2014/main" xmlns="" id="{4750665F-6419-4A24-B83C-F1180C918241}"/>
              </a:ext>
            </a:extLst>
          </p:cNvPr>
          <p:cNvSpPr/>
          <p:nvPr/>
        </p:nvSpPr>
        <p:spPr>
          <a:xfrm>
            <a:off x="959575" y="646875"/>
            <a:ext cx="333288" cy="40011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accent1"/>
                </a:solidFill>
              </a:rPr>
              <a:t>1</a:t>
            </a:r>
            <a:endParaRPr lang="ko-KR" altLang="en-US" sz="2000" b="1" dirty="0">
              <a:solidFill>
                <a:schemeClr val="accent1"/>
              </a:solidFill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xmlns="" id="{3C891169-5AA8-4DE0-AF68-ADB83E7AD63B}"/>
              </a:ext>
            </a:extLst>
          </p:cNvPr>
          <p:cNvPicPr>
            <a:picLocks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1400" y="1465633"/>
            <a:ext cx="5220000" cy="2700000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xmlns="" id="{F2F3529D-FF76-4574-A6A2-05A60F2BB1CB}"/>
              </a:ext>
            </a:extLst>
          </p:cNvPr>
          <p:cNvPicPr>
            <a:picLocks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10603" y="1465633"/>
            <a:ext cx="5220000" cy="27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47065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:a16="http://schemas.microsoft.com/office/drawing/2014/main" xmlns="" id="{FC289580-F6A3-4A08-A82D-E4CB675EF739}"/>
              </a:ext>
            </a:extLst>
          </p:cNvPr>
          <p:cNvSpPr/>
          <p:nvPr/>
        </p:nvSpPr>
        <p:spPr>
          <a:xfrm>
            <a:off x="1394558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rgbClr val="57A7E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xmlns="" id="{6CC0F4B8-DF2A-4BDD-8CC2-413E22699607}"/>
              </a:ext>
            </a:extLst>
          </p:cNvPr>
          <p:cNvSpPr/>
          <p:nvPr/>
        </p:nvSpPr>
        <p:spPr>
          <a:xfrm>
            <a:off x="837505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위쪽 모서리 10">
            <a:extLst>
              <a:ext uri="{FF2B5EF4-FFF2-40B4-BE49-F238E27FC236}">
                <a16:creationId xmlns:a16="http://schemas.microsoft.com/office/drawing/2014/main" xmlns="" id="{269DC61A-0A83-4026-BC8E-E8562FBBA64D}"/>
              </a:ext>
            </a:extLst>
          </p:cNvPr>
          <p:cNvSpPr/>
          <p:nvPr/>
        </p:nvSpPr>
        <p:spPr>
          <a:xfrm>
            <a:off x="329955" y="520794"/>
            <a:ext cx="11532091" cy="6337206"/>
          </a:xfrm>
          <a:prstGeom prst="round2SameRect">
            <a:avLst>
              <a:gd name="adj1" fmla="val 2098"/>
              <a:gd name="adj2" fmla="val 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" name="사각형: 둥근 한쪽 모서리 7">
            <a:extLst>
              <a:ext uri="{FF2B5EF4-FFF2-40B4-BE49-F238E27FC236}">
                <a16:creationId xmlns:a16="http://schemas.microsoft.com/office/drawing/2014/main" xmlns="" id="{5BE47643-A6A4-4BA3-B2E3-D59C5300AEB4}"/>
              </a:ext>
            </a:extLst>
          </p:cNvPr>
          <p:cNvSpPr/>
          <p:nvPr/>
        </p:nvSpPr>
        <p:spPr>
          <a:xfrm>
            <a:off x="0" y="6738151"/>
            <a:ext cx="12192000" cy="136154"/>
          </a:xfrm>
          <a:prstGeom prst="round1Rect">
            <a:avLst>
              <a:gd name="adj" fmla="val 0"/>
            </a:avLst>
          </a:prstGeom>
          <a:solidFill>
            <a:srgbClr val="48A9F8"/>
          </a:solidFill>
          <a:ln>
            <a:noFill/>
          </a:ln>
          <a:effectLst>
            <a:outerShdw blurRad="215900" dist="101600" dir="16200000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xmlns="" id="{61439EC5-8560-4B20-B635-25E69DD97D97}"/>
              </a:ext>
            </a:extLst>
          </p:cNvPr>
          <p:cNvSpPr txBox="1"/>
          <p:nvPr/>
        </p:nvSpPr>
        <p:spPr>
          <a:xfrm>
            <a:off x="1921962" y="1627336"/>
            <a:ext cx="8009439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• </a:t>
            </a:r>
            <a:r>
              <a:rPr lang="ko-KR" altLang="en-US" dirty="0"/>
              <a:t>베트남공장을 이용하는 프로세스를 만들려면 </a:t>
            </a:r>
            <a:r>
              <a:rPr lang="en-US" altLang="ko-KR" dirty="0"/>
              <a:t>DB</a:t>
            </a:r>
            <a:r>
              <a:rPr lang="ko-KR" altLang="en-US" dirty="0"/>
              <a:t>를 수정해야 함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• </a:t>
            </a:r>
            <a:r>
              <a:rPr lang="ko-KR" altLang="en-US" dirty="0"/>
              <a:t>외주프로세스를 구현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•</a:t>
            </a:r>
            <a:r>
              <a:rPr lang="ko-KR" altLang="en-US" dirty="0"/>
              <a:t> 생산 공정 프로세스를 좀 더 심화하는 프로세스가 더 필요함</a:t>
            </a:r>
            <a:endParaRPr lang="en-US" altLang="ko-KR" dirty="0"/>
          </a:p>
          <a:p>
            <a:r>
              <a:rPr lang="en-US" altLang="ko-KR" dirty="0"/>
              <a:t> (ex. </a:t>
            </a:r>
            <a:r>
              <a:rPr lang="ko-KR" altLang="en-US" dirty="0"/>
              <a:t>공정관리</a:t>
            </a:r>
            <a:r>
              <a:rPr lang="en-US" altLang="ko-KR" dirty="0"/>
              <a:t>, </a:t>
            </a:r>
            <a:r>
              <a:rPr lang="ko-KR" altLang="en-US" dirty="0"/>
              <a:t>품질관리</a:t>
            </a:r>
            <a:r>
              <a:rPr lang="en-US" altLang="ko-KR" dirty="0"/>
              <a:t>)</a:t>
            </a:r>
          </a:p>
          <a:p>
            <a:endParaRPr lang="en-US" altLang="ko-KR" dirty="0"/>
          </a:p>
          <a:p>
            <a:r>
              <a:rPr lang="en-US" altLang="ko-KR" dirty="0"/>
              <a:t>• REST </a:t>
            </a:r>
            <a:r>
              <a:rPr lang="ko-KR" altLang="en-US" dirty="0"/>
              <a:t>적용이 필요하지만 미 적용 상태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• </a:t>
            </a:r>
            <a:r>
              <a:rPr lang="ko-KR" altLang="en-US" dirty="0"/>
              <a:t>외주프로세스를 도입한다면 도메인이 </a:t>
            </a:r>
            <a:r>
              <a:rPr lang="en-US" altLang="ko-KR" dirty="0"/>
              <a:t>2</a:t>
            </a:r>
            <a:r>
              <a:rPr lang="ko-KR" altLang="en-US" dirty="0"/>
              <a:t>개 필요 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• </a:t>
            </a:r>
            <a:r>
              <a:rPr lang="ko-KR" altLang="en-US" dirty="0"/>
              <a:t>개발자의 입장에서 제작하다 보니 생각하지 못했던 사용자의 편리성을 좀더 고려 해야 함</a:t>
            </a:r>
            <a:endParaRPr lang="en-US" altLang="ko-KR" dirty="0"/>
          </a:p>
          <a:p>
            <a:endParaRPr lang="en-US" altLang="ko-KR" b="1" dirty="0"/>
          </a:p>
          <a:p>
            <a:r>
              <a:rPr lang="en-US" altLang="ko-KR" dirty="0"/>
              <a:t>• </a:t>
            </a:r>
            <a:r>
              <a:rPr lang="ko-KR" altLang="en-US" dirty="0"/>
              <a:t>클래스나 기능을 좀 더 간결화 하여 유지보수가 쉽도록 수정 해야 함</a:t>
            </a:r>
            <a:endParaRPr lang="en-US" altLang="ko-KR" b="1" dirty="0"/>
          </a:p>
        </p:txBody>
      </p:sp>
      <p:sp>
        <p:nvSpPr>
          <p:cNvPr id="15" name="사각형: 둥근 모서리 82">
            <a:extLst>
              <a:ext uri="{FF2B5EF4-FFF2-40B4-BE49-F238E27FC236}">
                <a16:creationId xmlns:a16="http://schemas.microsoft.com/office/drawing/2014/main" xmlns="" id="{4E8318FD-94F9-4938-A8D4-DC2FF535A852}"/>
              </a:ext>
            </a:extLst>
          </p:cNvPr>
          <p:cNvSpPr/>
          <p:nvPr/>
        </p:nvSpPr>
        <p:spPr>
          <a:xfrm>
            <a:off x="820552" y="616244"/>
            <a:ext cx="2908001" cy="483438"/>
          </a:xfrm>
          <a:prstGeom prst="roundRect">
            <a:avLst>
              <a:gd name="adj" fmla="val 50000"/>
            </a:avLst>
          </a:prstGeom>
          <a:solidFill>
            <a:srgbClr val="1986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>
              <a:defRPr/>
            </a:pPr>
            <a:r>
              <a:rPr lang="en-US" altLang="ko-KR" sz="1600" b="1" dirty="0">
                <a:solidFill>
                  <a:prstClr val="white"/>
                </a:solidFill>
              </a:rPr>
              <a:t> </a:t>
            </a:r>
            <a:r>
              <a:rPr lang="ko-KR" altLang="en-US" sz="1600" b="1" dirty="0">
                <a:solidFill>
                  <a:prstClr val="white"/>
                </a:solidFill>
              </a:rPr>
              <a:t>개 선 사 항</a:t>
            </a:r>
            <a:endParaRPr lang="en-US" altLang="ko-KR" sz="1600" b="1" dirty="0">
              <a:solidFill>
                <a:prstClr val="white"/>
              </a:solidFill>
            </a:endParaRPr>
          </a:p>
        </p:txBody>
      </p:sp>
      <p:sp>
        <p:nvSpPr>
          <p:cNvPr id="16" name="타원 15">
            <a:extLst>
              <a:ext uri="{FF2B5EF4-FFF2-40B4-BE49-F238E27FC236}">
                <a16:creationId xmlns:a16="http://schemas.microsoft.com/office/drawing/2014/main" xmlns="" id="{C84F2072-7CE0-4B79-9199-FAB723E7B2FE}"/>
              </a:ext>
            </a:extLst>
          </p:cNvPr>
          <p:cNvSpPr/>
          <p:nvPr/>
        </p:nvSpPr>
        <p:spPr>
          <a:xfrm>
            <a:off x="942621" y="657908"/>
            <a:ext cx="333288" cy="40011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accent1"/>
                </a:solidFill>
              </a:rPr>
              <a:t>8</a:t>
            </a:r>
            <a:endParaRPr lang="ko-KR" altLang="en-US" sz="2000" b="1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70304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:a16="http://schemas.microsoft.com/office/drawing/2014/main" xmlns="" id="{FC289580-F6A3-4A08-A82D-E4CB675EF739}"/>
              </a:ext>
            </a:extLst>
          </p:cNvPr>
          <p:cNvSpPr/>
          <p:nvPr/>
        </p:nvSpPr>
        <p:spPr>
          <a:xfrm>
            <a:off x="1394558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chemeClr val="bg1">
              <a:alpha val="2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xmlns="" id="{6CC0F4B8-DF2A-4BDD-8CC2-413E22699607}"/>
              </a:ext>
            </a:extLst>
          </p:cNvPr>
          <p:cNvSpPr/>
          <p:nvPr/>
        </p:nvSpPr>
        <p:spPr>
          <a:xfrm>
            <a:off x="837505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xmlns="" id="{269DC61A-0A83-4026-BC8E-E8562FBBA64D}"/>
              </a:ext>
            </a:extLst>
          </p:cNvPr>
          <p:cNvSpPr/>
          <p:nvPr/>
        </p:nvSpPr>
        <p:spPr>
          <a:xfrm>
            <a:off x="329953" y="520796"/>
            <a:ext cx="11532091" cy="6090849"/>
          </a:xfrm>
          <a:prstGeom prst="roundRect">
            <a:avLst>
              <a:gd name="adj" fmla="val 3002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xmlns="" id="{8B833947-C5BA-4A7A-B976-97EA893732F9}"/>
              </a:ext>
            </a:extLst>
          </p:cNvPr>
          <p:cNvGrpSpPr/>
          <p:nvPr/>
        </p:nvGrpSpPr>
        <p:grpSpPr>
          <a:xfrm>
            <a:off x="0" y="6098959"/>
            <a:ext cx="12192000" cy="759042"/>
            <a:chOff x="4477702" y="3210977"/>
            <a:chExt cx="3761505" cy="1386061"/>
          </a:xfrm>
          <a:effectLst>
            <a:outerShdw blurRad="254000" dist="38100" dir="16200000" rotWithShape="0">
              <a:prstClr val="black">
                <a:alpha val="23000"/>
              </a:prstClr>
            </a:outerShdw>
          </a:effectLst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xmlns="" id="{C938BC48-0BA9-4BD4-94E3-CE5D0929E7A5}"/>
                </a:ext>
              </a:extLst>
            </p:cNvPr>
            <p:cNvSpPr/>
            <p:nvPr/>
          </p:nvSpPr>
          <p:spPr>
            <a:xfrm>
              <a:off x="4477702" y="3697315"/>
              <a:ext cx="3761505" cy="899723"/>
            </a:xfrm>
            <a:prstGeom prst="rect">
              <a:avLst/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" name="사각형: 둥근 한쪽 모서리 7">
              <a:extLst>
                <a:ext uri="{FF2B5EF4-FFF2-40B4-BE49-F238E27FC236}">
                  <a16:creationId xmlns:a16="http://schemas.microsoft.com/office/drawing/2014/main" xmlns="" id="{5BE47643-A6A4-4BA3-B2E3-D59C5300AEB4}"/>
                </a:ext>
              </a:extLst>
            </p:cNvPr>
            <p:cNvSpPr/>
            <p:nvPr/>
          </p:nvSpPr>
          <p:spPr>
            <a:xfrm>
              <a:off x="4477702" y="3210977"/>
              <a:ext cx="1005198" cy="899723"/>
            </a:xfrm>
            <a:prstGeom prst="round1Rect">
              <a:avLst>
                <a:gd name="adj" fmla="val 50000"/>
              </a:avLst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27" name="Freeform 29">
            <a:extLst>
              <a:ext uri="{FF2B5EF4-FFF2-40B4-BE49-F238E27FC236}">
                <a16:creationId xmlns:a16="http://schemas.microsoft.com/office/drawing/2014/main" xmlns="" id="{16D70C24-C6C2-4E6C-9FD3-AE98FE63F866}"/>
              </a:ext>
            </a:extLst>
          </p:cNvPr>
          <p:cNvSpPr>
            <a:spLocks noEditPoints="1"/>
          </p:cNvSpPr>
          <p:nvPr/>
        </p:nvSpPr>
        <p:spPr bwMode="auto">
          <a:xfrm>
            <a:off x="490596" y="6328813"/>
            <a:ext cx="329955" cy="329509"/>
          </a:xfrm>
          <a:custGeom>
            <a:avLst/>
            <a:gdLst>
              <a:gd name="T0" fmla="*/ 1260 w 5938"/>
              <a:gd name="T1" fmla="*/ 1207 h 5931"/>
              <a:gd name="T2" fmla="*/ 1208 w 5938"/>
              <a:gd name="T3" fmla="*/ 1259 h 5931"/>
              <a:gd name="T4" fmla="*/ 1327 w 5938"/>
              <a:gd name="T5" fmla="*/ 1963 h 5931"/>
              <a:gd name="T6" fmla="*/ 1614 w 5938"/>
              <a:gd name="T7" fmla="*/ 1903 h 5931"/>
              <a:gd name="T8" fmla="*/ 1814 w 5938"/>
              <a:gd name="T9" fmla="*/ 1763 h 5931"/>
              <a:gd name="T10" fmla="*/ 1944 w 5938"/>
              <a:gd name="T11" fmla="*/ 1748 h 5931"/>
              <a:gd name="T12" fmla="*/ 2040 w 5938"/>
              <a:gd name="T13" fmla="*/ 1844 h 5931"/>
              <a:gd name="T14" fmla="*/ 2025 w 5938"/>
              <a:gd name="T15" fmla="*/ 1975 h 5931"/>
              <a:gd name="T16" fmla="*/ 1783 w 5938"/>
              <a:gd name="T17" fmla="*/ 2163 h 5931"/>
              <a:gd name="T18" fmla="*/ 1430 w 5938"/>
              <a:gd name="T19" fmla="*/ 2264 h 5931"/>
              <a:gd name="T20" fmla="*/ 1141 w 5938"/>
              <a:gd name="T21" fmla="*/ 2251 h 5931"/>
              <a:gd name="T22" fmla="*/ 1128 w 5938"/>
              <a:gd name="T23" fmla="*/ 3090 h 5931"/>
              <a:gd name="T24" fmla="*/ 3547 w 5938"/>
              <a:gd name="T25" fmla="*/ 5529 h 5931"/>
              <a:gd name="T26" fmla="*/ 3767 w 5938"/>
              <a:gd name="T27" fmla="*/ 5621 h 5931"/>
              <a:gd name="T28" fmla="*/ 4007 w 5938"/>
              <a:gd name="T29" fmla="*/ 5588 h 5931"/>
              <a:gd name="T30" fmla="*/ 5494 w 5938"/>
              <a:gd name="T31" fmla="*/ 4152 h 5931"/>
              <a:gd name="T32" fmla="*/ 5614 w 5938"/>
              <a:gd name="T33" fmla="*/ 3945 h 5931"/>
              <a:gd name="T34" fmla="*/ 5614 w 5938"/>
              <a:gd name="T35" fmla="*/ 3703 h 5931"/>
              <a:gd name="T36" fmla="*/ 5494 w 5938"/>
              <a:gd name="T37" fmla="*/ 3496 h 5931"/>
              <a:gd name="T38" fmla="*/ 3056 w 5938"/>
              <a:gd name="T39" fmla="*/ 1111 h 5931"/>
              <a:gd name="T40" fmla="*/ 1038 w 5938"/>
              <a:gd name="T41" fmla="*/ 4 h 5931"/>
              <a:gd name="T42" fmla="*/ 1424 w 5938"/>
              <a:gd name="T43" fmla="*/ 101 h 5931"/>
              <a:gd name="T44" fmla="*/ 1787 w 5938"/>
              <a:gd name="T45" fmla="*/ 327 h 5931"/>
              <a:gd name="T46" fmla="*/ 1913 w 5938"/>
              <a:gd name="T47" fmla="*/ 495 h 5931"/>
              <a:gd name="T48" fmla="*/ 1870 w 5938"/>
              <a:gd name="T49" fmla="*/ 621 h 5931"/>
              <a:gd name="T50" fmla="*/ 1744 w 5938"/>
              <a:gd name="T51" fmla="*/ 664 h 5931"/>
              <a:gd name="T52" fmla="*/ 1581 w 5938"/>
              <a:gd name="T53" fmla="*/ 556 h 5931"/>
              <a:gd name="T54" fmla="*/ 1278 w 5938"/>
              <a:gd name="T55" fmla="*/ 372 h 5931"/>
              <a:gd name="T56" fmla="*/ 962 w 5938"/>
              <a:gd name="T57" fmla="*/ 305 h 5931"/>
              <a:gd name="T58" fmla="*/ 668 w 5938"/>
              <a:gd name="T59" fmla="*/ 359 h 5931"/>
              <a:gd name="T60" fmla="*/ 441 w 5938"/>
              <a:gd name="T61" fmla="*/ 534 h 5931"/>
              <a:gd name="T62" fmla="*/ 325 w 5938"/>
              <a:gd name="T63" fmla="*/ 790 h 5931"/>
              <a:gd name="T64" fmla="*/ 329 w 5938"/>
              <a:gd name="T65" fmla="*/ 1115 h 5931"/>
              <a:gd name="T66" fmla="*/ 489 w 5938"/>
              <a:gd name="T67" fmla="*/ 1481 h 5931"/>
              <a:gd name="T68" fmla="*/ 780 w 5938"/>
              <a:gd name="T69" fmla="*/ 1775 h 5931"/>
              <a:gd name="T70" fmla="*/ 930 w 5938"/>
              <a:gd name="T71" fmla="*/ 1122 h 5931"/>
              <a:gd name="T72" fmla="*/ 1076 w 5938"/>
              <a:gd name="T73" fmla="*/ 951 h 5931"/>
              <a:gd name="T74" fmla="*/ 2908 w 5938"/>
              <a:gd name="T75" fmla="*/ 789 h 5931"/>
              <a:gd name="T76" fmla="*/ 3164 w 5938"/>
              <a:gd name="T77" fmla="*/ 823 h 5931"/>
              <a:gd name="T78" fmla="*/ 3406 w 5938"/>
              <a:gd name="T79" fmla="*/ 976 h 5931"/>
              <a:gd name="T80" fmla="*/ 5861 w 5938"/>
              <a:gd name="T81" fmla="*/ 3490 h 5931"/>
              <a:gd name="T82" fmla="*/ 5938 w 5938"/>
              <a:gd name="T83" fmla="*/ 3826 h 5931"/>
              <a:gd name="T84" fmla="*/ 5863 w 5938"/>
              <a:gd name="T85" fmla="*/ 4160 h 5931"/>
              <a:gd name="T86" fmla="*/ 4377 w 5938"/>
              <a:gd name="T87" fmla="*/ 5705 h 5931"/>
              <a:gd name="T88" fmla="*/ 4087 w 5938"/>
              <a:gd name="T89" fmla="*/ 5887 h 5931"/>
              <a:gd name="T90" fmla="*/ 3744 w 5938"/>
              <a:gd name="T91" fmla="*/ 5925 h 5931"/>
              <a:gd name="T92" fmla="*/ 3422 w 5938"/>
              <a:gd name="T93" fmla="*/ 5814 h 5931"/>
              <a:gd name="T94" fmla="*/ 928 w 5938"/>
              <a:gd name="T95" fmla="*/ 3343 h 5931"/>
              <a:gd name="T96" fmla="*/ 800 w 5938"/>
              <a:gd name="T97" fmla="*/ 3059 h 5931"/>
              <a:gd name="T98" fmla="*/ 747 w 5938"/>
              <a:gd name="T99" fmla="*/ 2116 h 5931"/>
              <a:gd name="T100" fmla="*/ 406 w 5938"/>
              <a:gd name="T101" fmla="*/ 1864 h 5931"/>
              <a:gd name="T102" fmla="*/ 132 w 5938"/>
              <a:gd name="T103" fmla="*/ 1483 h 5931"/>
              <a:gd name="T104" fmla="*/ 7 w 5938"/>
              <a:gd name="T105" fmla="*/ 1052 h 5931"/>
              <a:gd name="T106" fmla="*/ 38 w 5938"/>
              <a:gd name="T107" fmla="*/ 662 h 5931"/>
              <a:gd name="T108" fmla="*/ 206 w 5938"/>
              <a:gd name="T109" fmla="*/ 336 h 5931"/>
              <a:gd name="T110" fmla="*/ 493 w 5938"/>
              <a:gd name="T111" fmla="*/ 103 h 5931"/>
              <a:gd name="T112" fmla="*/ 849 w 5938"/>
              <a:gd name="T113" fmla="*/ 4 h 59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5938" h="5931">
                <a:moveTo>
                  <a:pt x="2949" y="1095"/>
                </a:moveTo>
                <a:lnTo>
                  <a:pt x="2939" y="1095"/>
                </a:lnTo>
                <a:lnTo>
                  <a:pt x="2928" y="1097"/>
                </a:lnTo>
                <a:lnTo>
                  <a:pt x="1260" y="1207"/>
                </a:lnTo>
                <a:lnTo>
                  <a:pt x="1240" y="1212"/>
                </a:lnTo>
                <a:lnTo>
                  <a:pt x="1224" y="1223"/>
                </a:lnTo>
                <a:lnTo>
                  <a:pt x="1213" y="1240"/>
                </a:lnTo>
                <a:lnTo>
                  <a:pt x="1208" y="1259"/>
                </a:lnTo>
                <a:lnTo>
                  <a:pt x="1163" y="1945"/>
                </a:lnTo>
                <a:lnTo>
                  <a:pt x="1204" y="1952"/>
                </a:lnTo>
                <a:lnTo>
                  <a:pt x="1247" y="1957"/>
                </a:lnTo>
                <a:lnTo>
                  <a:pt x="1327" y="1963"/>
                </a:lnTo>
                <a:lnTo>
                  <a:pt x="1404" y="1959"/>
                </a:lnTo>
                <a:lnTo>
                  <a:pt x="1477" y="1948"/>
                </a:lnTo>
                <a:lnTo>
                  <a:pt x="1547" y="1930"/>
                </a:lnTo>
                <a:lnTo>
                  <a:pt x="1614" y="1903"/>
                </a:lnTo>
                <a:lnTo>
                  <a:pt x="1675" y="1871"/>
                </a:lnTo>
                <a:lnTo>
                  <a:pt x="1733" y="1831"/>
                </a:lnTo>
                <a:lnTo>
                  <a:pt x="1785" y="1784"/>
                </a:lnTo>
                <a:lnTo>
                  <a:pt x="1814" y="1763"/>
                </a:lnTo>
                <a:lnTo>
                  <a:pt x="1845" y="1748"/>
                </a:lnTo>
                <a:lnTo>
                  <a:pt x="1877" y="1741"/>
                </a:lnTo>
                <a:lnTo>
                  <a:pt x="1912" y="1741"/>
                </a:lnTo>
                <a:lnTo>
                  <a:pt x="1944" y="1748"/>
                </a:lnTo>
                <a:lnTo>
                  <a:pt x="1977" y="1763"/>
                </a:lnTo>
                <a:lnTo>
                  <a:pt x="2004" y="1784"/>
                </a:lnTo>
                <a:lnTo>
                  <a:pt x="2025" y="1813"/>
                </a:lnTo>
                <a:lnTo>
                  <a:pt x="2040" y="1844"/>
                </a:lnTo>
                <a:lnTo>
                  <a:pt x="2049" y="1876"/>
                </a:lnTo>
                <a:lnTo>
                  <a:pt x="2049" y="1910"/>
                </a:lnTo>
                <a:lnTo>
                  <a:pt x="2040" y="1943"/>
                </a:lnTo>
                <a:lnTo>
                  <a:pt x="2025" y="1975"/>
                </a:lnTo>
                <a:lnTo>
                  <a:pt x="2004" y="2002"/>
                </a:lnTo>
                <a:lnTo>
                  <a:pt x="1935" y="2064"/>
                </a:lnTo>
                <a:lnTo>
                  <a:pt x="1863" y="2118"/>
                </a:lnTo>
                <a:lnTo>
                  <a:pt x="1783" y="2163"/>
                </a:lnTo>
                <a:lnTo>
                  <a:pt x="1700" y="2201"/>
                </a:lnTo>
                <a:lnTo>
                  <a:pt x="1614" y="2230"/>
                </a:lnTo>
                <a:lnTo>
                  <a:pt x="1524" y="2251"/>
                </a:lnTo>
                <a:lnTo>
                  <a:pt x="1430" y="2264"/>
                </a:lnTo>
                <a:lnTo>
                  <a:pt x="1332" y="2269"/>
                </a:lnTo>
                <a:lnTo>
                  <a:pt x="1276" y="2268"/>
                </a:lnTo>
                <a:lnTo>
                  <a:pt x="1219" y="2262"/>
                </a:lnTo>
                <a:lnTo>
                  <a:pt x="1141" y="2251"/>
                </a:lnTo>
                <a:lnTo>
                  <a:pt x="1098" y="2922"/>
                </a:lnTo>
                <a:lnTo>
                  <a:pt x="1098" y="2980"/>
                </a:lnTo>
                <a:lnTo>
                  <a:pt x="1108" y="3038"/>
                </a:lnTo>
                <a:lnTo>
                  <a:pt x="1128" y="3090"/>
                </a:lnTo>
                <a:lnTo>
                  <a:pt x="1157" y="3141"/>
                </a:lnTo>
                <a:lnTo>
                  <a:pt x="1195" y="3184"/>
                </a:lnTo>
                <a:lnTo>
                  <a:pt x="3502" y="5489"/>
                </a:lnTo>
                <a:lnTo>
                  <a:pt x="3547" y="5529"/>
                </a:lnTo>
                <a:lnTo>
                  <a:pt x="3597" y="5563"/>
                </a:lnTo>
                <a:lnTo>
                  <a:pt x="3652" y="5588"/>
                </a:lnTo>
                <a:lnTo>
                  <a:pt x="3708" y="5608"/>
                </a:lnTo>
                <a:lnTo>
                  <a:pt x="3767" y="5621"/>
                </a:lnTo>
                <a:lnTo>
                  <a:pt x="3828" y="5624"/>
                </a:lnTo>
                <a:lnTo>
                  <a:pt x="3890" y="5621"/>
                </a:lnTo>
                <a:lnTo>
                  <a:pt x="3949" y="5608"/>
                </a:lnTo>
                <a:lnTo>
                  <a:pt x="4007" y="5588"/>
                </a:lnTo>
                <a:lnTo>
                  <a:pt x="4061" y="5563"/>
                </a:lnTo>
                <a:lnTo>
                  <a:pt x="4112" y="5529"/>
                </a:lnTo>
                <a:lnTo>
                  <a:pt x="4157" y="5489"/>
                </a:lnTo>
                <a:lnTo>
                  <a:pt x="5494" y="4152"/>
                </a:lnTo>
                <a:lnTo>
                  <a:pt x="5534" y="4105"/>
                </a:lnTo>
                <a:lnTo>
                  <a:pt x="5568" y="4055"/>
                </a:lnTo>
                <a:lnTo>
                  <a:pt x="5595" y="4003"/>
                </a:lnTo>
                <a:lnTo>
                  <a:pt x="5614" y="3945"/>
                </a:lnTo>
                <a:lnTo>
                  <a:pt x="5626" y="3885"/>
                </a:lnTo>
                <a:lnTo>
                  <a:pt x="5630" y="3824"/>
                </a:lnTo>
                <a:lnTo>
                  <a:pt x="5626" y="3763"/>
                </a:lnTo>
                <a:lnTo>
                  <a:pt x="5614" y="3703"/>
                </a:lnTo>
                <a:lnTo>
                  <a:pt x="5595" y="3646"/>
                </a:lnTo>
                <a:lnTo>
                  <a:pt x="5568" y="3593"/>
                </a:lnTo>
                <a:lnTo>
                  <a:pt x="5534" y="3543"/>
                </a:lnTo>
                <a:lnTo>
                  <a:pt x="5494" y="3496"/>
                </a:lnTo>
                <a:lnTo>
                  <a:pt x="3189" y="1194"/>
                </a:lnTo>
                <a:lnTo>
                  <a:pt x="3150" y="1160"/>
                </a:lnTo>
                <a:lnTo>
                  <a:pt x="3105" y="1131"/>
                </a:lnTo>
                <a:lnTo>
                  <a:pt x="3056" y="1111"/>
                </a:lnTo>
                <a:lnTo>
                  <a:pt x="3004" y="1099"/>
                </a:lnTo>
                <a:lnTo>
                  <a:pt x="2949" y="1095"/>
                </a:lnTo>
                <a:close/>
                <a:moveTo>
                  <a:pt x="942" y="0"/>
                </a:moveTo>
                <a:lnTo>
                  <a:pt x="1038" y="4"/>
                </a:lnTo>
                <a:lnTo>
                  <a:pt x="1135" y="17"/>
                </a:lnTo>
                <a:lnTo>
                  <a:pt x="1233" y="36"/>
                </a:lnTo>
                <a:lnTo>
                  <a:pt x="1329" y="65"/>
                </a:lnTo>
                <a:lnTo>
                  <a:pt x="1424" y="101"/>
                </a:lnTo>
                <a:lnTo>
                  <a:pt x="1520" y="147"/>
                </a:lnTo>
                <a:lnTo>
                  <a:pt x="1612" y="199"/>
                </a:lnTo>
                <a:lnTo>
                  <a:pt x="1700" y="258"/>
                </a:lnTo>
                <a:lnTo>
                  <a:pt x="1787" y="327"/>
                </a:lnTo>
                <a:lnTo>
                  <a:pt x="1870" y="403"/>
                </a:lnTo>
                <a:lnTo>
                  <a:pt x="1892" y="430"/>
                </a:lnTo>
                <a:lnTo>
                  <a:pt x="1906" y="462"/>
                </a:lnTo>
                <a:lnTo>
                  <a:pt x="1913" y="495"/>
                </a:lnTo>
                <a:lnTo>
                  <a:pt x="1913" y="529"/>
                </a:lnTo>
                <a:lnTo>
                  <a:pt x="1906" y="561"/>
                </a:lnTo>
                <a:lnTo>
                  <a:pt x="1892" y="592"/>
                </a:lnTo>
                <a:lnTo>
                  <a:pt x="1870" y="621"/>
                </a:lnTo>
                <a:lnTo>
                  <a:pt x="1841" y="643"/>
                </a:lnTo>
                <a:lnTo>
                  <a:pt x="1811" y="657"/>
                </a:lnTo>
                <a:lnTo>
                  <a:pt x="1778" y="664"/>
                </a:lnTo>
                <a:lnTo>
                  <a:pt x="1744" y="664"/>
                </a:lnTo>
                <a:lnTo>
                  <a:pt x="1711" y="657"/>
                </a:lnTo>
                <a:lnTo>
                  <a:pt x="1679" y="643"/>
                </a:lnTo>
                <a:lnTo>
                  <a:pt x="1652" y="621"/>
                </a:lnTo>
                <a:lnTo>
                  <a:pt x="1581" y="556"/>
                </a:lnTo>
                <a:lnTo>
                  <a:pt x="1509" y="500"/>
                </a:lnTo>
                <a:lnTo>
                  <a:pt x="1435" y="450"/>
                </a:lnTo>
                <a:lnTo>
                  <a:pt x="1357" y="408"/>
                </a:lnTo>
                <a:lnTo>
                  <a:pt x="1278" y="372"/>
                </a:lnTo>
                <a:lnTo>
                  <a:pt x="1199" y="345"/>
                </a:lnTo>
                <a:lnTo>
                  <a:pt x="1119" y="323"/>
                </a:lnTo>
                <a:lnTo>
                  <a:pt x="1040" y="311"/>
                </a:lnTo>
                <a:lnTo>
                  <a:pt x="962" y="305"/>
                </a:lnTo>
                <a:lnTo>
                  <a:pt x="885" y="307"/>
                </a:lnTo>
                <a:lnTo>
                  <a:pt x="811" y="316"/>
                </a:lnTo>
                <a:lnTo>
                  <a:pt x="738" y="334"/>
                </a:lnTo>
                <a:lnTo>
                  <a:pt x="668" y="359"/>
                </a:lnTo>
                <a:lnTo>
                  <a:pt x="603" y="392"/>
                </a:lnTo>
                <a:lnTo>
                  <a:pt x="543" y="433"/>
                </a:lnTo>
                <a:lnTo>
                  <a:pt x="488" y="482"/>
                </a:lnTo>
                <a:lnTo>
                  <a:pt x="441" y="534"/>
                </a:lnTo>
                <a:lnTo>
                  <a:pt x="401" y="592"/>
                </a:lnTo>
                <a:lnTo>
                  <a:pt x="368" y="655"/>
                </a:lnTo>
                <a:lnTo>
                  <a:pt x="343" y="720"/>
                </a:lnTo>
                <a:lnTo>
                  <a:pt x="325" y="790"/>
                </a:lnTo>
                <a:lnTo>
                  <a:pt x="312" y="864"/>
                </a:lnTo>
                <a:lnTo>
                  <a:pt x="311" y="940"/>
                </a:lnTo>
                <a:lnTo>
                  <a:pt x="314" y="1019"/>
                </a:lnTo>
                <a:lnTo>
                  <a:pt x="329" y="1115"/>
                </a:lnTo>
                <a:lnTo>
                  <a:pt x="354" y="1211"/>
                </a:lnTo>
                <a:lnTo>
                  <a:pt x="390" y="1304"/>
                </a:lnTo>
                <a:lnTo>
                  <a:pt x="435" y="1395"/>
                </a:lnTo>
                <a:lnTo>
                  <a:pt x="489" y="1481"/>
                </a:lnTo>
                <a:lnTo>
                  <a:pt x="553" y="1566"/>
                </a:lnTo>
                <a:lnTo>
                  <a:pt x="625" y="1644"/>
                </a:lnTo>
                <a:lnTo>
                  <a:pt x="701" y="1714"/>
                </a:lnTo>
                <a:lnTo>
                  <a:pt x="780" y="1775"/>
                </a:lnTo>
                <a:lnTo>
                  <a:pt x="863" y="1827"/>
                </a:lnTo>
                <a:lnTo>
                  <a:pt x="903" y="1236"/>
                </a:lnTo>
                <a:lnTo>
                  <a:pt x="912" y="1176"/>
                </a:lnTo>
                <a:lnTo>
                  <a:pt x="930" y="1122"/>
                </a:lnTo>
                <a:lnTo>
                  <a:pt x="957" y="1070"/>
                </a:lnTo>
                <a:lnTo>
                  <a:pt x="989" y="1025"/>
                </a:lnTo>
                <a:lnTo>
                  <a:pt x="1031" y="983"/>
                </a:lnTo>
                <a:lnTo>
                  <a:pt x="1076" y="951"/>
                </a:lnTo>
                <a:lnTo>
                  <a:pt x="1128" y="924"/>
                </a:lnTo>
                <a:lnTo>
                  <a:pt x="1182" y="908"/>
                </a:lnTo>
                <a:lnTo>
                  <a:pt x="1242" y="899"/>
                </a:lnTo>
                <a:lnTo>
                  <a:pt x="2908" y="789"/>
                </a:lnTo>
                <a:lnTo>
                  <a:pt x="2949" y="787"/>
                </a:lnTo>
                <a:lnTo>
                  <a:pt x="3023" y="790"/>
                </a:lnTo>
                <a:lnTo>
                  <a:pt x="3094" y="803"/>
                </a:lnTo>
                <a:lnTo>
                  <a:pt x="3164" y="823"/>
                </a:lnTo>
                <a:lnTo>
                  <a:pt x="3229" y="850"/>
                </a:lnTo>
                <a:lnTo>
                  <a:pt x="3292" y="886"/>
                </a:lnTo>
                <a:lnTo>
                  <a:pt x="3352" y="927"/>
                </a:lnTo>
                <a:lnTo>
                  <a:pt x="3406" y="976"/>
                </a:lnTo>
                <a:lnTo>
                  <a:pt x="5711" y="3279"/>
                </a:lnTo>
                <a:lnTo>
                  <a:pt x="5769" y="3344"/>
                </a:lnTo>
                <a:lnTo>
                  <a:pt x="5819" y="3415"/>
                </a:lnTo>
                <a:lnTo>
                  <a:pt x="5861" y="3490"/>
                </a:lnTo>
                <a:lnTo>
                  <a:pt x="5895" y="3570"/>
                </a:lnTo>
                <a:lnTo>
                  <a:pt x="5919" y="3653"/>
                </a:lnTo>
                <a:lnTo>
                  <a:pt x="5933" y="3738"/>
                </a:lnTo>
                <a:lnTo>
                  <a:pt x="5938" y="3826"/>
                </a:lnTo>
                <a:lnTo>
                  <a:pt x="5935" y="3912"/>
                </a:lnTo>
                <a:lnTo>
                  <a:pt x="5920" y="3997"/>
                </a:lnTo>
                <a:lnTo>
                  <a:pt x="5895" y="4080"/>
                </a:lnTo>
                <a:lnTo>
                  <a:pt x="5863" y="4160"/>
                </a:lnTo>
                <a:lnTo>
                  <a:pt x="5821" y="4235"/>
                </a:lnTo>
                <a:lnTo>
                  <a:pt x="5772" y="4306"/>
                </a:lnTo>
                <a:lnTo>
                  <a:pt x="5713" y="4371"/>
                </a:lnTo>
                <a:lnTo>
                  <a:pt x="4377" y="5705"/>
                </a:lnTo>
                <a:lnTo>
                  <a:pt x="4312" y="5763"/>
                </a:lnTo>
                <a:lnTo>
                  <a:pt x="4242" y="5814"/>
                </a:lnTo>
                <a:lnTo>
                  <a:pt x="4166" y="5855"/>
                </a:lnTo>
                <a:lnTo>
                  <a:pt x="4087" y="5887"/>
                </a:lnTo>
                <a:lnTo>
                  <a:pt x="4004" y="5911"/>
                </a:lnTo>
                <a:lnTo>
                  <a:pt x="3919" y="5925"/>
                </a:lnTo>
                <a:lnTo>
                  <a:pt x="3832" y="5931"/>
                </a:lnTo>
                <a:lnTo>
                  <a:pt x="3744" y="5925"/>
                </a:lnTo>
                <a:lnTo>
                  <a:pt x="3659" y="5913"/>
                </a:lnTo>
                <a:lnTo>
                  <a:pt x="3576" y="5887"/>
                </a:lnTo>
                <a:lnTo>
                  <a:pt x="3496" y="5855"/>
                </a:lnTo>
                <a:lnTo>
                  <a:pt x="3422" y="5814"/>
                </a:lnTo>
                <a:lnTo>
                  <a:pt x="3352" y="5765"/>
                </a:lnTo>
                <a:lnTo>
                  <a:pt x="3285" y="5705"/>
                </a:lnTo>
                <a:lnTo>
                  <a:pt x="980" y="3402"/>
                </a:lnTo>
                <a:lnTo>
                  <a:pt x="928" y="3343"/>
                </a:lnTo>
                <a:lnTo>
                  <a:pt x="883" y="3278"/>
                </a:lnTo>
                <a:lnTo>
                  <a:pt x="847" y="3209"/>
                </a:lnTo>
                <a:lnTo>
                  <a:pt x="820" y="3135"/>
                </a:lnTo>
                <a:lnTo>
                  <a:pt x="800" y="3059"/>
                </a:lnTo>
                <a:lnTo>
                  <a:pt x="791" y="2982"/>
                </a:lnTo>
                <a:lnTo>
                  <a:pt x="793" y="2902"/>
                </a:lnTo>
                <a:lnTo>
                  <a:pt x="841" y="2161"/>
                </a:lnTo>
                <a:lnTo>
                  <a:pt x="747" y="2116"/>
                </a:lnTo>
                <a:lnTo>
                  <a:pt x="657" y="2064"/>
                </a:lnTo>
                <a:lnTo>
                  <a:pt x="569" y="2004"/>
                </a:lnTo>
                <a:lnTo>
                  <a:pt x="486" y="1938"/>
                </a:lnTo>
                <a:lnTo>
                  <a:pt x="406" y="1864"/>
                </a:lnTo>
                <a:lnTo>
                  <a:pt x="325" y="1775"/>
                </a:lnTo>
                <a:lnTo>
                  <a:pt x="251" y="1681"/>
                </a:lnTo>
                <a:lnTo>
                  <a:pt x="188" y="1584"/>
                </a:lnTo>
                <a:lnTo>
                  <a:pt x="132" y="1483"/>
                </a:lnTo>
                <a:lnTo>
                  <a:pt x="87" y="1378"/>
                </a:lnTo>
                <a:lnTo>
                  <a:pt x="49" y="1272"/>
                </a:lnTo>
                <a:lnTo>
                  <a:pt x="24" y="1162"/>
                </a:lnTo>
                <a:lnTo>
                  <a:pt x="7" y="1052"/>
                </a:lnTo>
                <a:lnTo>
                  <a:pt x="0" y="949"/>
                </a:lnTo>
                <a:lnTo>
                  <a:pt x="4" y="852"/>
                </a:lnTo>
                <a:lnTo>
                  <a:pt x="16" y="754"/>
                </a:lnTo>
                <a:lnTo>
                  <a:pt x="38" y="662"/>
                </a:lnTo>
                <a:lnTo>
                  <a:pt x="67" y="574"/>
                </a:lnTo>
                <a:lnTo>
                  <a:pt x="105" y="489"/>
                </a:lnTo>
                <a:lnTo>
                  <a:pt x="152" y="410"/>
                </a:lnTo>
                <a:lnTo>
                  <a:pt x="206" y="336"/>
                </a:lnTo>
                <a:lnTo>
                  <a:pt x="267" y="266"/>
                </a:lnTo>
                <a:lnTo>
                  <a:pt x="338" y="202"/>
                </a:lnTo>
                <a:lnTo>
                  <a:pt x="414" y="148"/>
                </a:lnTo>
                <a:lnTo>
                  <a:pt x="493" y="103"/>
                </a:lnTo>
                <a:lnTo>
                  <a:pt x="578" y="65"/>
                </a:lnTo>
                <a:lnTo>
                  <a:pt x="664" y="36"/>
                </a:lnTo>
                <a:lnTo>
                  <a:pt x="755" y="17"/>
                </a:lnTo>
                <a:lnTo>
                  <a:pt x="849" y="4"/>
                </a:lnTo>
                <a:lnTo>
                  <a:pt x="942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>
              <a:defRPr/>
            </a:pPr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890913" y="6328546"/>
            <a:ext cx="1031051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600" kern="0" dirty="0">
                <a:solidFill>
                  <a:prstClr val="white"/>
                </a:solidFill>
              </a:rPr>
              <a:t>WER ERP</a:t>
            </a:r>
            <a:endParaRPr lang="ko-KR" altLang="en-US" sz="1050" dirty="0">
              <a:solidFill>
                <a:prstClr val="black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3048001" y="2794156"/>
            <a:ext cx="61087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8000" b="1" dirty="0"/>
              <a:t>감사합니다</a:t>
            </a:r>
            <a:endParaRPr lang="en-US" altLang="ko-KR" sz="8000" b="1" dirty="0"/>
          </a:p>
        </p:txBody>
      </p:sp>
    </p:spTree>
    <p:extLst>
      <p:ext uri="{BB962C8B-B14F-4D97-AF65-F5344CB8AC3E}">
        <p14:creationId xmlns:p14="http://schemas.microsoft.com/office/powerpoint/2010/main" val="39857550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:a16="http://schemas.microsoft.com/office/drawing/2014/main" xmlns="" id="{FC289580-F6A3-4A08-A82D-E4CB675EF739}"/>
              </a:ext>
            </a:extLst>
          </p:cNvPr>
          <p:cNvSpPr/>
          <p:nvPr/>
        </p:nvSpPr>
        <p:spPr>
          <a:xfrm>
            <a:off x="1394558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rgbClr val="57A7E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xmlns="" id="{6CC0F4B8-DF2A-4BDD-8CC2-413E22699607}"/>
              </a:ext>
            </a:extLst>
          </p:cNvPr>
          <p:cNvSpPr/>
          <p:nvPr/>
        </p:nvSpPr>
        <p:spPr>
          <a:xfrm>
            <a:off x="837505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위쪽 모서리 10">
            <a:extLst>
              <a:ext uri="{FF2B5EF4-FFF2-40B4-BE49-F238E27FC236}">
                <a16:creationId xmlns:a16="http://schemas.microsoft.com/office/drawing/2014/main" xmlns="" id="{269DC61A-0A83-4026-BC8E-E8562FBBA64D}"/>
              </a:ext>
            </a:extLst>
          </p:cNvPr>
          <p:cNvSpPr/>
          <p:nvPr/>
        </p:nvSpPr>
        <p:spPr>
          <a:xfrm>
            <a:off x="329955" y="520794"/>
            <a:ext cx="11532091" cy="6337206"/>
          </a:xfrm>
          <a:prstGeom prst="round2SameRect">
            <a:avLst>
              <a:gd name="adj1" fmla="val 2098"/>
              <a:gd name="adj2" fmla="val 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" name="사각형: 둥근 한쪽 모서리 7">
            <a:extLst>
              <a:ext uri="{FF2B5EF4-FFF2-40B4-BE49-F238E27FC236}">
                <a16:creationId xmlns:a16="http://schemas.microsoft.com/office/drawing/2014/main" xmlns="" id="{5BE47643-A6A4-4BA3-B2E3-D59C5300AEB4}"/>
              </a:ext>
            </a:extLst>
          </p:cNvPr>
          <p:cNvSpPr/>
          <p:nvPr/>
        </p:nvSpPr>
        <p:spPr>
          <a:xfrm>
            <a:off x="0" y="6738151"/>
            <a:ext cx="12192000" cy="136154"/>
          </a:xfrm>
          <a:prstGeom prst="round1Rect">
            <a:avLst>
              <a:gd name="adj" fmla="val 0"/>
            </a:avLst>
          </a:prstGeom>
          <a:solidFill>
            <a:srgbClr val="48A9F8"/>
          </a:solidFill>
          <a:ln>
            <a:noFill/>
          </a:ln>
          <a:effectLst>
            <a:outerShdw blurRad="215900" dist="101600" dir="16200000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4489449" y="1040006"/>
            <a:ext cx="3187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/>
              <a:t>개발 분담 프로세스</a:t>
            </a:r>
            <a:endParaRPr lang="en-US" altLang="ko-KR" b="1" dirty="0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xmlns="" id="{6ACE985A-B3A6-4623-8612-6EE83CB98CC5}"/>
              </a:ext>
            </a:extLst>
          </p:cNvPr>
          <p:cNvSpPr/>
          <p:nvPr/>
        </p:nvSpPr>
        <p:spPr>
          <a:xfrm>
            <a:off x="4902199" y="2195648"/>
            <a:ext cx="2387600" cy="1804353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먼저 </a:t>
            </a:r>
            <a:r>
              <a:rPr lang="en-US" altLang="ko-KR" dirty="0">
                <a:solidFill>
                  <a:prstClr val="white"/>
                </a:solidFill>
              </a:rPr>
              <a:t>UI </a:t>
            </a:r>
            <a:r>
              <a:rPr lang="ko-KR" altLang="en-US" dirty="0">
                <a:solidFill>
                  <a:prstClr val="white"/>
                </a:solidFill>
              </a:rPr>
              <a:t>개발과 </a:t>
            </a:r>
            <a:r>
              <a:rPr lang="en-US" altLang="ko-KR" dirty="0">
                <a:solidFill>
                  <a:prstClr val="white"/>
                </a:solidFill>
              </a:rPr>
              <a:t>DB </a:t>
            </a:r>
            <a:r>
              <a:rPr lang="ko-KR" altLang="en-US" dirty="0">
                <a:solidFill>
                  <a:prstClr val="white"/>
                </a:solidFill>
              </a:rPr>
              <a:t>개발을 동시에 진행한 후</a:t>
            </a:r>
            <a:r>
              <a:rPr lang="en-US" altLang="ko-KR" dirty="0">
                <a:solidFill>
                  <a:prstClr val="white"/>
                </a:solidFill>
              </a:rPr>
              <a:t> </a:t>
            </a:r>
            <a:r>
              <a:rPr lang="ko-KR" altLang="en-US" dirty="0">
                <a:solidFill>
                  <a:prstClr val="white"/>
                </a:solidFill>
              </a:rPr>
              <a:t>본격적인 개발</a:t>
            </a: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xmlns="" id="{C93F9CEB-8DC0-4342-A9C0-C379539940B1}"/>
              </a:ext>
            </a:extLst>
          </p:cNvPr>
          <p:cNvSpPr/>
          <p:nvPr/>
        </p:nvSpPr>
        <p:spPr>
          <a:xfrm>
            <a:off x="8199999" y="2200275"/>
            <a:ext cx="2387600" cy="1799725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en-US" altLang="ko-KR" dirty="0">
                <a:solidFill>
                  <a:prstClr val="white"/>
                </a:solidFill>
              </a:rPr>
              <a:t>Phase</a:t>
            </a:r>
            <a:r>
              <a:rPr lang="ko-KR" altLang="en-US" dirty="0">
                <a:solidFill>
                  <a:prstClr val="white"/>
                </a:solidFill>
              </a:rPr>
              <a:t>를 </a:t>
            </a:r>
            <a:r>
              <a:rPr lang="en-US" altLang="ko-KR" dirty="0">
                <a:solidFill>
                  <a:prstClr val="white"/>
                </a:solidFill>
              </a:rPr>
              <a:t>1,2,3 </a:t>
            </a:r>
            <a:r>
              <a:rPr lang="ko-KR" altLang="en-US" dirty="0">
                <a:solidFill>
                  <a:prstClr val="white"/>
                </a:solidFill>
              </a:rPr>
              <a:t>으로 나누어 각자의 목표를 명확히 설정</a:t>
            </a: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xmlns="" id="{5154FC87-1A98-47A5-BF4F-449EEEFEE2DC}"/>
              </a:ext>
            </a:extLst>
          </p:cNvPr>
          <p:cNvSpPr/>
          <p:nvPr/>
        </p:nvSpPr>
        <p:spPr>
          <a:xfrm>
            <a:off x="8221333" y="4585608"/>
            <a:ext cx="2387600" cy="1799725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endParaRPr lang="en-US" altLang="ko-KR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en-US" altLang="ko-KR" dirty="0">
                <a:solidFill>
                  <a:prstClr val="white"/>
                </a:solidFill>
              </a:rPr>
              <a:t>Phase </a:t>
            </a:r>
            <a:r>
              <a:rPr lang="ko-KR" altLang="en-US" dirty="0">
                <a:solidFill>
                  <a:prstClr val="white"/>
                </a:solidFill>
              </a:rPr>
              <a:t>마다 </a:t>
            </a:r>
            <a:r>
              <a:rPr lang="en-US" altLang="ko-KR" dirty="0">
                <a:solidFill>
                  <a:prstClr val="white"/>
                </a:solidFill>
              </a:rPr>
              <a:t>Buffer</a:t>
            </a:r>
            <a:r>
              <a:rPr lang="ko-KR" altLang="en-US" dirty="0">
                <a:solidFill>
                  <a:prstClr val="white"/>
                </a:solidFill>
              </a:rPr>
              <a:t>를</a:t>
            </a:r>
            <a:r>
              <a:rPr lang="en-US" altLang="ko-KR" dirty="0">
                <a:solidFill>
                  <a:prstClr val="white"/>
                </a:solidFill>
              </a:rPr>
              <a:t> </a:t>
            </a:r>
            <a:r>
              <a:rPr lang="ko-KR" altLang="en-US" dirty="0">
                <a:solidFill>
                  <a:prstClr val="white"/>
                </a:solidFill>
              </a:rPr>
              <a:t>두어 팀원 간의 실력차이</a:t>
            </a:r>
            <a:r>
              <a:rPr lang="en-US" altLang="ko-KR" dirty="0">
                <a:solidFill>
                  <a:prstClr val="white"/>
                </a:solidFill>
              </a:rPr>
              <a:t>, </a:t>
            </a:r>
            <a:r>
              <a:rPr lang="ko-KR" altLang="en-US" dirty="0">
                <a:solidFill>
                  <a:prstClr val="white"/>
                </a:solidFill>
              </a:rPr>
              <a:t>예외 상황 미리 고려</a:t>
            </a:r>
            <a:endParaRPr lang="en-US" altLang="ko-KR" dirty="0">
              <a:solidFill>
                <a:prstClr val="white"/>
              </a:solidFill>
            </a:endParaRPr>
          </a:p>
          <a:p>
            <a:pPr algn="ctr"/>
            <a:endParaRPr lang="ko-KR" altLang="en-US" dirty="0">
              <a:solidFill>
                <a:prstClr val="white"/>
              </a:solidFill>
            </a:endParaRP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xmlns="" id="{4EB6DF80-9576-4A2B-8D10-E6691EDD0C11}"/>
              </a:ext>
            </a:extLst>
          </p:cNvPr>
          <p:cNvSpPr/>
          <p:nvPr/>
        </p:nvSpPr>
        <p:spPr>
          <a:xfrm>
            <a:off x="1604399" y="2195646"/>
            <a:ext cx="2387600" cy="1804352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본격적인 개발 전</a:t>
            </a:r>
            <a:endParaRPr lang="en-US" altLang="ko-KR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en-US" altLang="ko-KR" dirty="0">
                <a:solidFill>
                  <a:prstClr val="white"/>
                </a:solidFill>
              </a:rPr>
              <a:t>UI </a:t>
            </a:r>
            <a:r>
              <a:rPr lang="ko-KR" altLang="en-US" dirty="0">
                <a:solidFill>
                  <a:prstClr val="white"/>
                </a:solidFill>
              </a:rPr>
              <a:t>개발팀과 </a:t>
            </a:r>
            <a:r>
              <a:rPr lang="en-US" altLang="ko-KR" dirty="0">
                <a:solidFill>
                  <a:prstClr val="white"/>
                </a:solidFill>
              </a:rPr>
              <a:t>DB </a:t>
            </a:r>
            <a:r>
              <a:rPr lang="ko-KR" altLang="en-US" dirty="0">
                <a:solidFill>
                  <a:prstClr val="white"/>
                </a:solidFill>
              </a:rPr>
              <a:t>개발팀으로 팀을 분할</a:t>
            </a:r>
            <a:endParaRPr lang="en-US" altLang="ko-KR" dirty="0">
              <a:solidFill>
                <a:prstClr val="white"/>
              </a:solidFill>
            </a:endParaRPr>
          </a:p>
        </p:txBody>
      </p:sp>
      <p:sp>
        <p:nvSpPr>
          <p:cNvPr id="25" name="사각형: 둥근 모서리 82">
            <a:extLst>
              <a:ext uri="{FF2B5EF4-FFF2-40B4-BE49-F238E27FC236}">
                <a16:creationId xmlns:a16="http://schemas.microsoft.com/office/drawing/2014/main" xmlns="" id="{A7827A12-D22B-404E-B716-189D59B71055}"/>
              </a:ext>
            </a:extLst>
          </p:cNvPr>
          <p:cNvSpPr/>
          <p:nvPr/>
        </p:nvSpPr>
        <p:spPr>
          <a:xfrm>
            <a:off x="837505" y="605211"/>
            <a:ext cx="2908001" cy="483438"/>
          </a:xfrm>
          <a:prstGeom prst="roundRect">
            <a:avLst>
              <a:gd name="adj" fmla="val 50000"/>
            </a:avLst>
          </a:prstGeom>
          <a:solidFill>
            <a:srgbClr val="1986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>
              <a:defRPr/>
            </a:pPr>
            <a:r>
              <a:rPr lang="en-US" altLang="ko-KR" sz="1600" b="1" dirty="0">
                <a:solidFill>
                  <a:prstClr val="white"/>
                </a:solidFill>
              </a:rPr>
              <a:t> </a:t>
            </a:r>
            <a:r>
              <a:rPr lang="ko-KR" altLang="en-US" sz="1600" b="1" dirty="0">
                <a:solidFill>
                  <a:prstClr val="white"/>
                </a:solidFill>
              </a:rPr>
              <a:t>개발 대상 및 인원</a:t>
            </a:r>
            <a:endParaRPr lang="en-US" altLang="ko-KR" sz="1600" b="1" dirty="0">
              <a:solidFill>
                <a:prstClr val="white"/>
              </a:solidFill>
            </a:endParaRPr>
          </a:p>
        </p:txBody>
      </p:sp>
      <p:sp>
        <p:nvSpPr>
          <p:cNvPr id="26" name="타원 25">
            <a:extLst>
              <a:ext uri="{FF2B5EF4-FFF2-40B4-BE49-F238E27FC236}">
                <a16:creationId xmlns:a16="http://schemas.microsoft.com/office/drawing/2014/main" xmlns="" id="{7376C1C6-189F-421D-AFD6-7A412ED7CC37}"/>
              </a:ext>
            </a:extLst>
          </p:cNvPr>
          <p:cNvSpPr/>
          <p:nvPr/>
        </p:nvSpPr>
        <p:spPr>
          <a:xfrm>
            <a:off x="959575" y="646875"/>
            <a:ext cx="333288" cy="40011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accent1"/>
                </a:solidFill>
              </a:rPr>
              <a:t>1</a:t>
            </a:r>
            <a:endParaRPr lang="ko-KR" altLang="en-US" sz="2000" b="1" dirty="0">
              <a:solidFill>
                <a:schemeClr val="accent1"/>
              </a:solidFill>
            </a:endParaRP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xmlns="" id="{E7457A5D-4708-45D5-AA60-E75F26CA5809}"/>
              </a:ext>
            </a:extLst>
          </p:cNvPr>
          <p:cNvSpPr/>
          <p:nvPr/>
        </p:nvSpPr>
        <p:spPr>
          <a:xfrm>
            <a:off x="4889499" y="4601077"/>
            <a:ext cx="2387600" cy="1799725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담당 화면 및 기능 </a:t>
            </a:r>
            <a:endParaRPr lang="en-US" altLang="ko-KR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개발 중에도 </a:t>
            </a:r>
            <a:r>
              <a:rPr lang="en-US" altLang="ko-KR" dirty="0">
                <a:solidFill>
                  <a:prstClr val="white"/>
                </a:solidFill>
              </a:rPr>
              <a:t>UI, DB </a:t>
            </a:r>
            <a:r>
              <a:rPr lang="ko-KR" altLang="en-US" dirty="0">
                <a:solidFill>
                  <a:prstClr val="white"/>
                </a:solidFill>
              </a:rPr>
              <a:t>변경사항을 신속히 전달 및 수정</a:t>
            </a:r>
            <a:endParaRPr lang="en-US" altLang="ko-KR" dirty="0">
              <a:solidFill>
                <a:prstClr val="white"/>
              </a:solidFill>
            </a:endParaRP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xmlns="" id="{C9C95D81-AF84-4C04-9A07-A1EB56A0798D}"/>
              </a:ext>
            </a:extLst>
          </p:cNvPr>
          <p:cNvSpPr/>
          <p:nvPr/>
        </p:nvSpPr>
        <p:spPr>
          <a:xfrm>
            <a:off x="1605421" y="4601078"/>
            <a:ext cx="2387600" cy="1799725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예외처리</a:t>
            </a:r>
            <a:r>
              <a:rPr lang="en-US" altLang="ko-KR" dirty="0">
                <a:solidFill>
                  <a:prstClr val="white"/>
                </a:solidFill>
              </a:rPr>
              <a:t>, </a:t>
            </a:r>
            <a:r>
              <a:rPr lang="ko-KR" altLang="en-US" dirty="0">
                <a:solidFill>
                  <a:prstClr val="white"/>
                </a:solidFill>
              </a:rPr>
              <a:t>문서화</a:t>
            </a:r>
            <a:r>
              <a:rPr lang="en-US" altLang="ko-KR" dirty="0">
                <a:solidFill>
                  <a:prstClr val="white"/>
                </a:solidFill>
              </a:rPr>
              <a:t>, </a:t>
            </a:r>
          </a:p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로그인구현 팀으로 다시 팀을 나눠 업무 분담</a:t>
            </a:r>
            <a:endParaRPr lang="en-US" altLang="ko-KR" dirty="0">
              <a:solidFill>
                <a:prstClr val="white"/>
              </a:solidFill>
            </a:endParaRPr>
          </a:p>
        </p:txBody>
      </p:sp>
      <p:sp>
        <p:nvSpPr>
          <p:cNvPr id="2" name="화살표: 오른쪽 1">
            <a:extLst>
              <a:ext uri="{FF2B5EF4-FFF2-40B4-BE49-F238E27FC236}">
                <a16:creationId xmlns:a16="http://schemas.microsoft.com/office/drawing/2014/main" xmlns="" id="{9208B214-9C1E-49FA-A594-1F03DAC33F89}"/>
              </a:ext>
            </a:extLst>
          </p:cNvPr>
          <p:cNvSpPr/>
          <p:nvPr/>
        </p:nvSpPr>
        <p:spPr>
          <a:xfrm>
            <a:off x="4229759" y="2950186"/>
            <a:ext cx="434679" cy="295275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24" name="화살표: 오른쪽 23">
            <a:extLst>
              <a:ext uri="{FF2B5EF4-FFF2-40B4-BE49-F238E27FC236}">
                <a16:creationId xmlns:a16="http://schemas.microsoft.com/office/drawing/2014/main" xmlns="" id="{0C319BD1-2374-4C5F-9629-37258A2CA5A0}"/>
              </a:ext>
            </a:extLst>
          </p:cNvPr>
          <p:cNvSpPr/>
          <p:nvPr/>
        </p:nvSpPr>
        <p:spPr>
          <a:xfrm>
            <a:off x="7523662" y="2950186"/>
            <a:ext cx="434679" cy="295275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27" name="화살표: 오른쪽 26">
            <a:extLst>
              <a:ext uri="{FF2B5EF4-FFF2-40B4-BE49-F238E27FC236}">
                <a16:creationId xmlns:a16="http://schemas.microsoft.com/office/drawing/2014/main" xmlns="" id="{6E969F71-817F-4126-AF00-A99505D50F35}"/>
              </a:ext>
            </a:extLst>
          </p:cNvPr>
          <p:cNvSpPr/>
          <p:nvPr/>
        </p:nvSpPr>
        <p:spPr>
          <a:xfrm rot="5400000">
            <a:off x="9176459" y="4143858"/>
            <a:ext cx="434679" cy="295275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28" name="화살표: 오른쪽 27">
            <a:extLst>
              <a:ext uri="{FF2B5EF4-FFF2-40B4-BE49-F238E27FC236}">
                <a16:creationId xmlns:a16="http://schemas.microsoft.com/office/drawing/2014/main" xmlns="" id="{15006776-036B-4B39-A65E-3D38CBE12890}"/>
              </a:ext>
            </a:extLst>
          </p:cNvPr>
          <p:cNvSpPr/>
          <p:nvPr/>
        </p:nvSpPr>
        <p:spPr>
          <a:xfrm rot="10800000">
            <a:off x="7532882" y="5337832"/>
            <a:ext cx="434679" cy="295275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29" name="화살표: 오른쪽 28">
            <a:extLst>
              <a:ext uri="{FF2B5EF4-FFF2-40B4-BE49-F238E27FC236}">
                <a16:creationId xmlns:a16="http://schemas.microsoft.com/office/drawing/2014/main" xmlns="" id="{363653FD-E9B6-469F-9412-2C1AB02F6B80}"/>
              </a:ext>
            </a:extLst>
          </p:cNvPr>
          <p:cNvSpPr/>
          <p:nvPr/>
        </p:nvSpPr>
        <p:spPr>
          <a:xfrm rot="10800000">
            <a:off x="4199039" y="5353301"/>
            <a:ext cx="434679" cy="295275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163387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5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30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350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4500"/>
                            </p:stCondLst>
                            <p:childTnLst>
                              <p:par>
                                <p:cTn id="2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5000"/>
                            </p:stCondLst>
                            <p:childTnLst>
                              <p:par>
                                <p:cTn id="3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6000"/>
                            </p:stCondLst>
                            <p:childTnLst>
                              <p:par>
                                <p:cTn id="3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6500"/>
                            </p:stCondLst>
                            <p:childTnLst>
                              <p:par>
                                <p:cTn id="4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3" grpId="0" animBg="1"/>
      <p:bldP spid="14" grpId="0" animBg="1"/>
      <p:bldP spid="17" grpId="0" animBg="1"/>
      <p:bldP spid="19" grpId="0" animBg="1"/>
      <p:bldP spid="2" grpId="0" animBg="1"/>
      <p:bldP spid="24" grpId="0" animBg="1"/>
      <p:bldP spid="27" grpId="0" animBg="1"/>
      <p:bldP spid="28" grpId="0" animBg="1"/>
      <p:bldP spid="29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:a16="http://schemas.microsoft.com/office/drawing/2014/main" xmlns="" id="{FC289580-F6A3-4A08-A82D-E4CB675EF739}"/>
              </a:ext>
            </a:extLst>
          </p:cNvPr>
          <p:cNvSpPr/>
          <p:nvPr/>
        </p:nvSpPr>
        <p:spPr>
          <a:xfrm>
            <a:off x="1394558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rgbClr val="57A7E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xmlns="" id="{6CC0F4B8-DF2A-4BDD-8CC2-413E22699607}"/>
              </a:ext>
            </a:extLst>
          </p:cNvPr>
          <p:cNvSpPr/>
          <p:nvPr/>
        </p:nvSpPr>
        <p:spPr>
          <a:xfrm>
            <a:off x="837505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위쪽 모서리 10">
            <a:extLst>
              <a:ext uri="{FF2B5EF4-FFF2-40B4-BE49-F238E27FC236}">
                <a16:creationId xmlns:a16="http://schemas.microsoft.com/office/drawing/2014/main" xmlns="" id="{269DC61A-0A83-4026-BC8E-E8562FBBA64D}"/>
              </a:ext>
            </a:extLst>
          </p:cNvPr>
          <p:cNvSpPr/>
          <p:nvPr/>
        </p:nvSpPr>
        <p:spPr>
          <a:xfrm>
            <a:off x="329955" y="520794"/>
            <a:ext cx="11532091" cy="6337206"/>
          </a:xfrm>
          <a:prstGeom prst="round2SameRect">
            <a:avLst>
              <a:gd name="adj1" fmla="val 2098"/>
              <a:gd name="adj2" fmla="val 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" name="사각형: 둥근 한쪽 모서리 7">
            <a:extLst>
              <a:ext uri="{FF2B5EF4-FFF2-40B4-BE49-F238E27FC236}">
                <a16:creationId xmlns:a16="http://schemas.microsoft.com/office/drawing/2014/main" xmlns="" id="{5BE47643-A6A4-4BA3-B2E3-D59C5300AEB4}"/>
              </a:ext>
            </a:extLst>
          </p:cNvPr>
          <p:cNvSpPr/>
          <p:nvPr/>
        </p:nvSpPr>
        <p:spPr>
          <a:xfrm>
            <a:off x="0" y="6738151"/>
            <a:ext cx="12192000" cy="136154"/>
          </a:xfrm>
          <a:prstGeom prst="round1Rect">
            <a:avLst>
              <a:gd name="adj" fmla="val 0"/>
            </a:avLst>
          </a:prstGeom>
          <a:solidFill>
            <a:srgbClr val="48A9F8"/>
          </a:solidFill>
          <a:ln>
            <a:noFill/>
          </a:ln>
          <a:effectLst>
            <a:outerShdw blurRad="215900" dist="101600" dir="16200000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4489449" y="1040006"/>
            <a:ext cx="3187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/>
              <a:t>개발 분담</a:t>
            </a:r>
            <a:endParaRPr lang="en-US" altLang="ko-KR" b="1" dirty="0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xmlns="" id="{6ACE985A-B3A6-4623-8612-6EE83CB98CC5}"/>
              </a:ext>
            </a:extLst>
          </p:cNvPr>
          <p:cNvSpPr/>
          <p:nvPr/>
        </p:nvSpPr>
        <p:spPr>
          <a:xfrm>
            <a:off x="3171828" y="2186624"/>
            <a:ext cx="3829049" cy="4141757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en-US" altLang="ko-KR" dirty="0">
                <a:solidFill>
                  <a:prstClr val="white"/>
                </a:solidFill>
              </a:rPr>
              <a:t>UI </a:t>
            </a:r>
            <a:r>
              <a:rPr lang="ko-KR" altLang="en-US" dirty="0" smtClean="0">
                <a:solidFill>
                  <a:prstClr val="white"/>
                </a:solidFill>
              </a:rPr>
              <a:t>설계</a:t>
            </a:r>
            <a:r>
              <a:rPr lang="en-US" altLang="ko-KR" dirty="0" smtClean="0">
                <a:solidFill>
                  <a:prstClr val="white"/>
                </a:solidFill>
              </a:rPr>
              <a:t>,</a:t>
            </a:r>
            <a:r>
              <a:rPr lang="ko-KR" altLang="en-US" dirty="0" smtClean="0">
                <a:solidFill>
                  <a:prstClr val="white"/>
                </a:solidFill>
              </a:rPr>
              <a:t>개발 지휘</a:t>
            </a:r>
            <a:r>
              <a:rPr lang="en-US" altLang="ko-KR" dirty="0" smtClean="0">
                <a:solidFill>
                  <a:prstClr val="white"/>
                </a:solidFill>
              </a:rPr>
              <a:t>, </a:t>
            </a:r>
            <a:r>
              <a:rPr lang="ko-KR" altLang="en-US" dirty="0" smtClean="0">
                <a:solidFill>
                  <a:prstClr val="white"/>
                </a:solidFill>
              </a:rPr>
              <a:t>샘플코드제작</a:t>
            </a:r>
            <a:endParaRPr lang="en-US" altLang="ko-KR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en-US" altLang="ko-KR" dirty="0" smtClean="0">
                <a:solidFill>
                  <a:prstClr val="white"/>
                </a:solidFill>
              </a:rPr>
              <a:t>DB </a:t>
            </a:r>
            <a:r>
              <a:rPr lang="ko-KR" altLang="en-US" dirty="0" smtClean="0">
                <a:solidFill>
                  <a:prstClr val="white"/>
                </a:solidFill>
              </a:rPr>
              <a:t>설계</a:t>
            </a:r>
            <a:r>
              <a:rPr lang="en-US" altLang="ko-KR" dirty="0" smtClean="0">
                <a:solidFill>
                  <a:prstClr val="white"/>
                </a:solidFill>
              </a:rPr>
              <a:t>,</a:t>
            </a:r>
            <a:r>
              <a:rPr lang="ko-KR" altLang="en-US" dirty="0" smtClean="0">
                <a:solidFill>
                  <a:prstClr val="white"/>
                </a:solidFill>
              </a:rPr>
              <a:t>개발 지휘</a:t>
            </a:r>
            <a:r>
              <a:rPr lang="en-US" altLang="ko-KR" dirty="0" smtClean="0">
                <a:solidFill>
                  <a:prstClr val="white"/>
                </a:solidFill>
              </a:rPr>
              <a:t>, </a:t>
            </a:r>
            <a:r>
              <a:rPr lang="ko-KR" altLang="en-US" dirty="0" smtClean="0">
                <a:solidFill>
                  <a:prstClr val="white"/>
                </a:solidFill>
              </a:rPr>
              <a:t>샘플코드제작</a:t>
            </a:r>
            <a:endParaRPr lang="en-US" altLang="ko-KR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en-US" altLang="ko-KR" dirty="0">
                <a:solidFill>
                  <a:prstClr val="white"/>
                </a:solidFill>
              </a:rPr>
              <a:t>UI </a:t>
            </a:r>
            <a:r>
              <a:rPr lang="ko-KR" altLang="en-US" dirty="0">
                <a:solidFill>
                  <a:prstClr val="white"/>
                </a:solidFill>
              </a:rPr>
              <a:t>설계</a:t>
            </a:r>
            <a:r>
              <a:rPr lang="en-US" altLang="ko-KR" dirty="0">
                <a:solidFill>
                  <a:prstClr val="white"/>
                </a:solidFill>
              </a:rPr>
              <a:t>,</a:t>
            </a:r>
            <a:r>
              <a:rPr lang="ko-KR" altLang="en-US" dirty="0" smtClean="0">
                <a:solidFill>
                  <a:prstClr val="white"/>
                </a:solidFill>
              </a:rPr>
              <a:t>개발</a:t>
            </a:r>
            <a:r>
              <a:rPr lang="en-US" altLang="ko-KR" dirty="0" smtClean="0">
                <a:solidFill>
                  <a:prstClr val="white"/>
                </a:solidFill>
              </a:rPr>
              <a:t>, </a:t>
            </a:r>
            <a:r>
              <a:rPr lang="ko-KR" altLang="en-US" dirty="0" smtClean="0">
                <a:solidFill>
                  <a:prstClr val="white"/>
                </a:solidFill>
              </a:rPr>
              <a:t>샘플코드제작</a:t>
            </a:r>
            <a:endParaRPr lang="en-US" altLang="ko-KR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en-US" altLang="ko-KR" dirty="0">
                <a:solidFill>
                  <a:prstClr val="white"/>
                </a:solidFill>
              </a:rPr>
              <a:t>UI </a:t>
            </a:r>
            <a:r>
              <a:rPr lang="ko-KR" altLang="en-US" dirty="0">
                <a:solidFill>
                  <a:prstClr val="white"/>
                </a:solidFill>
              </a:rPr>
              <a:t>설계</a:t>
            </a:r>
            <a:r>
              <a:rPr lang="en-US" altLang="ko-KR" dirty="0">
                <a:solidFill>
                  <a:prstClr val="white"/>
                </a:solidFill>
              </a:rPr>
              <a:t>,</a:t>
            </a:r>
            <a:r>
              <a:rPr lang="ko-KR" altLang="en-US" dirty="0">
                <a:solidFill>
                  <a:prstClr val="white"/>
                </a:solidFill>
              </a:rPr>
              <a:t>개발</a:t>
            </a:r>
            <a:endParaRPr lang="en-US" altLang="ko-KR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en-US" altLang="ko-KR" dirty="0">
                <a:solidFill>
                  <a:prstClr val="white"/>
                </a:solidFill>
              </a:rPr>
              <a:t>DB </a:t>
            </a:r>
            <a:r>
              <a:rPr lang="ko-KR" altLang="en-US" dirty="0">
                <a:solidFill>
                  <a:prstClr val="white"/>
                </a:solidFill>
              </a:rPr>
              <a:t>설계</a:t>
            </a:r>
            <a:r>
              <a:rPr lang="en-US" altLang="ko-KR" dirty="0">
                <a:solidFill>
                  <a:prstClr val="white"/>
                </a:solidFill>
              </a:rPr>
              <a:t>,</a:t>
            </a:r>
            <a:r>
              <a:rPr lang="ko-KR" altLang="en-US" dirty="0">
                <a:solidFill>
                  <a:prstClr val="white"/>
                </a:solidFill>
              </a:rPr>
              <a:t>개발</a:t>
            </a:r>
            <a:endParaRPr lang="en-US" altLang="ko-KR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en-US" altLang="ko-KR" dirty="0">
                <a:solidFill>
                  <a:prstClr val="white"/>
                </a:solidFill>
              </a:rPr>
              <a:t>DB </a:t>
            </a:r>
            <a:r>
              <a:rPr lang="ko-KR" altLang="en-US" dirty="0">
                <a:solidFill>
                  <a:prstClr val="white"/>
                </a:solidFill>
              </a:rPr>
              <a:t>설계</a:t>
            </a:r>
            <a:r>
              <a:rPr lang="en-US" altLang="ko-KR" dirty="0">
                <a:solidFill>
                  <a:prstClr val="white"/>
                </a:solidFill>
              </a:rPr>
              <a:t>,</a:t>
            </a:r>
            <a:r>
              <a:rPr lang="ko-KR" altLang="en-US" dirty="0">
                <a:solidFill>
                  <a:prstClr val="white"/>
                </a:solidFill>
              </a:rPr>
              <a:t>개발</a:t>
            </a:r>
            <a:endParaRPr lang="en-US" altLang="ko-KR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en-US" altLang="ko-KR" dirty="0">
                <a:solidFill>
                  <a:prstClr val="white"/>
                </a:solidFill>
              </a:rPr>
              <a:t>DB </a:t>
            </a:r>
            <a:r>
              <a:rPr lang="ko-KR" altLang="en-US" dirty="0">
                <a:solidFill>
                  <a:prstClr val="white"/>
                </a:solidFill>
              </a:rPr>
              <a:t>설계</a:t>
            </a:r>
            <a:r>
              <a:rPr lang="en-US" altLang="ko-KR" dirty="0">
                <a:solidFill>
                  <a:prstClr val="white"/>
                </a:solidFill>
              </a:rPr>
              <a:t>,</a:t>
            </a:r>
            <a:r>
              <a:rPr lang="ko-KR" altLang="en-US" dirty="0">
                <a:solidFill>
                  <a:prstClr val="white"/>
                </a:solidFill>
              </a:rPr>
              <a:t>개발</a:t>
            </a:r>
            <a:endParaRPr lang="en-US" altLang="ko-KR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en-US" altLang="ko-KR" dirty="0">
                <a:solidFill>
                  <a:prstClr val="white"/>
                </a:solidFill>
              </a:rPr>
              <a:t>DB </a:t>
            </a:r>
            <a:r>
              <a:rPr lang="ko-KR" altLang="en-US" dirty="0">
                <a:solidFill>
                  <a:prstClr val="white"/>
                </a:solidFill>
              </a:rPr>
              <a:t>설계</a:t>
            </a:r>
            <a:r>
              <a:rPr lang="en-US" altLang="ko-KR" dirty="0">
                <a:solidFill>
                  <a:prstClr val="white"/>
                </a:solidFill>
              </a:rPr>
              <a:t>,</a:t>
            </a:r>
            <a:r>
              <a:rPr lang="ko-KR" altLang="en-US" dirty="0">
                <a:solidFill>
                  <a:prstClr val="white"/>
                </a:solidFill>
              </a:rPr>
              <a:t>개발</a:t>
            </a:r>
            <a:endParaRPr lang="en-US" altLang="ko-KR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en-US" altLang="ko-KR" dirty="0">
                <a:solidFill>
                  <a:prstClr val="white"/>
                </a:solidFill>
              </a:rPr>
              <a:t>UI </a:t>
            </a:r>
            <a:r>
              <a:rPr lang="ko-KR" altLang="en-US" dirty="0">
                <a:solidFill>
                  <a:prstClr val="white"/>
                </a:solidFill>
              </a:rPr>
              <a:t>설계</a:t>
            </a:r>
            <a:r>
              <a:rPr lang="en-US" altLang="ko-KR" dirty="0">
                <a:solidFill>
                  <a:prstClr val="white"/>
                </a:solidFill>
              </a:rPr>
              <a:t>,</a:t>
            </a:r>
            <a:r>
              <a:rPr lang="ko-KR" altLang="en-US" dirty="0">
                <a:solidFill>
                  <a:prstClr val="white"/>
                </a:solidFill>
              </a:rPr>
              <a:t>개발</a:t>
            </a:r>
            <a:endParaRPr lang="en-US" altLang="ko-KR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업무 분석</a:t>
            </a: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xmlns="" id="{C93F9CEB-8DC0-4342-A9C0-C379539940B1}"/>
              </a:ext>
            </a:extLst>
          </p:cNvPr>
          <p:cNvSpPr/>
          <p:nvPr/>
        </p:nvSpPr>
        <p:spPr>
          <a:xfrm>
            <a:off x="7454922" y="2185004"/>
            <a:ext cx="1928812" cy="4141756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dirty="0" smtClean="0">
                <a:solidFill>
                  <a:prstClr val="white"/>
                </a:solidFill>
              </a:rPr>
              <a:t>담당화면</a:t>
            </a:r>
            <a:r>
              <a:rPr lang="en-US" altLang="ko-KR" dirty="0" smtClean="0">
                <a:solidFill>
                  <a:prstClr val="white"/>
                </a:solidFill>
              </a:rPr>
              <a:t> </a:t>
            </a:r>
            <a:r>
              <a:rPr lang="ko-KR" altLang="en-US" dirty="0" smtClean="0">
                <a:solidFill>
                  <a:prstClr val="white"/>
                </a:solidFill>
              </a:rPr>
              <a:t>개발</a:t>
            </a:r>
            <a:endParaRPr lang="en-US" altLang="ko-KR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담당 화면</a:t>
            </a:r>
            <a:r>
              <a:rPr lang="en-US" altLang="ko-KR" dirty="0">
                <a:solidFill>
                  <a:prstClr val="white"/>
                </a:solidFill>
              </a:rPr>
              <a:t> </a:t>
            </a:r>
            <a:r>
              <a:rPr lang="ko-KR" altLang="en-US" dirty="0">
                <a:solidFill>
                  <a:prstClr val="white"/>
                </a:solidFill>
              </a:rPr>
              <a:t>개발</a:t>
            </a:r>
            <a:endParaRPr lang="en-US" altLang="ko-KR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담당 화면</a:t>
            </a:r>
            <a:r>
              <a:rPr lang="en-US" altLang="ko-KR" dirty="0">
                <a:solidFill>
                  <a:prstClr val="white"/>
                </a:solidFill>
              </a:rPr>
              <a:t> </a:t>
            </a:r>
            <a:r>
              <a:rPr lang="ko-KR" altLang="en-US" dirty="0">
                <a:solidFill>
                  <a:prstClr val="white"/>
                </a:solidFill>
              </a:rPr>
              <a:t>개발</a:t>
            </a:r>
            <a:endParaRPr lang="en-US" altLang="ko-KR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담당 화면</a:t>
            </a:r>
            <a:r>
              <a:rPr lang="en-US" altLang="ko-KR" dirty="0">
                <a:solidFill>
                  <a:prstClr val="white"/>
                </a:solidFill>
              </a:rPr>
              <a:t> </a:t>
            </a:r>
            <a:r>
              <a:rPr lang="ko-KR" altLang="en-US" dirty="0">
                <a:solidFill>
                  <a:prstClr val="white"/>
                </a:solidFill>
              </a:rPr>
              <a:t>개발</a:t>
            </a:r>
            <a:endParaRPr lang="en-US" altLang="ko-KR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담당 화면</a:t>
            </a:r>
            <a:r>
              <a:rPr lang="en-US" altLang="ko-KR" dirty="0">
                <a:solidFill>
                  <a:prstClr val="white"/>
                </a:solidFill>
              </a:rPr>
              <a:t> </a:t>
            </a:r>
            <a:r>
              <a:rPr lang="ko-KR" altLang="en-US" dirty="0">
                <a:solidFill>
                  <a:prstClr val="white"/>
                </a:solidFill>
              </a:rPr>
              <a:t>개발</a:t>
            </a:r>
            <a:endParaRPr lang="en-US" altLang="ko-KR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담당 화면</a:t>
            </a:r>
            <a:r>
              <a:rPr lang="en-US" altLang="ko-KR" dirty="0">
                <a:solidFill>
                  <a:prstClr val="white"/>
                </a:solidFill>
              </a:rPr>
              <a:t> </a:t>
            </a:r>
            <a:r>
              <a:rPr lang="ko-KR" altLang="en-US" dirty="0">
                <a:solidFill>
                  <a:prstClr val="white"/>
                </a:solidFill>
              </a:rPr>
              <a:t>개발</a:t>
            </a:r>
            <a:endParaRPr lang="en-US" altLang="ko-KR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담당 화면</a:t>
            </a:r>
            <a:r>
              <a:rPr lang="en-US" altLang="ko-KR" dirty="0">
                <a:solidFill>
                  <a:prstClr val="white"/>
                </a:solidFill>
              </a:rPr>
              <a:t> </a:t>
            </a:r>
            <a:r>
              <a:rPr lang="ko-KR" altLang="en-US" dirty="0">
                <a:solidFill>
                  <a:prstClr val="white"/>
                </a:solidFill>
              </a:rPr>
              <a:t>개발</a:t>
            </a:r>
            <a:endParaRPr lang="en-US" altLang="ko-KR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담당 화면</a:t>
            </a:r>
            <a:r>
              <a:rPr lang="en-US" altLang="ko-KR" dirty="0">
                <a:solidFill>
                  <a:prstClr val="white"/>
                </a:solidFill>
              </a:rPr>
              <a:t> </a:t>
            </a:r>
            <a:r>
              <a:rPr lang="ko-KR" altLang="en-US" dirty="0">
                <a:solidFill>
                  <a:prstClr val="white"/>
                </a:solidFill>
              </a:rPr>
              <a:t>개발</a:t>
            </a:r>
            <a:endParaRPr lang="en-US" altLang="ko-KR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담당 화면</a:t>
            </a:r>
            <a:r>
              <a:rPr lang="en-US" altLang="ko-KR" dirty="0">
                <a:solidFill>
                  <a:prstClr val="white"/>
                </a:solidFill>
              </a:rPr>
              <a:t> </a:t>
            </a:r>
            <a:r>
              <a:rPr lang="ko-KR" altLang="en-US" dirty="0">
                <a:solidFill>
                  <a:prstClr val="white"/>
                </a:solidFill>
              </a:rPr>
              <a:t>개발</a:t>
            </a:r>
            <a:endParaRPr lang="en-US" altLang="ko-KR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ko-KR" altLang="en-US" dirty="0" smtClean="0">
                <a:solidFill>
                  <a:prstClr val="white"/>
                </a:solidFill>
              </a:rPr>
              <a:t>업무 </a:t>
            </a:r>
            <a:r>
              <a:rPr lang="ko-KR" altLang="en-US" dirty="0">
                <a:solidFill>
                  <a:prstClr val="white"/>
                </a:solidFill>
              </a:rPr>
              <a:t>분석</a:t>
            </a: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xmlns="" id="{5154FC87-1A98-47A5-BF4F-449EEEFEE2DC}"/>
              </a:ext>
            </a:extLst>
          </p:cNvPr>
          <p:cNvSpPr/>
          <p:nvPr/>
        </p:nvSpPr>
        <p:spPr>
          <a:xfrm>
            <a:off x="9783720" y="2191249"/>
            <a:ext cx="1700213" cy="4141756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로그인 구현</a:t>
            </a:r>
            <a:endParaRPr lang="en-US" altLang="ko-KR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예외 처리</a:t>
            </a:r>
            <a:endParaRPr lang="en-US" altLang="ko-KR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로그인 구현</a:t>
            </a:r>
            <a:endParaRPr lang="en-US" altLang="ko-KR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로그인 구현</a:t>
            </a:r>
            <a:endParaRPr lang="en-US" altLang="ko-KR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예외 처리</a:t>
            </a:r>
            <a:endParaRPr lang="en-US" altLang="ko-KR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문서 작업</a:t>
            </a:r>
            <a:endParaRPr lang="en-US" altLang="ko-KR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예외 처리</a:t>
            </a:r>
            <a:endParaRPr lang="en-US" altLang="ko-KR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예외 처리</a:t>
            </a:r>
            <a:endParaRPr lang="en-US" altLang="ko-KR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문서 작업</a:t>
            </a:r>
            <a:endParaRPr lang="en-US" altLang="ko-KR" dirty="0">
              <a:solidFill>
                <a:prstClr val="white"/>
              </a:solidFill>
            </a:endParaRPr>
          </a:p>
          <a:p>
            <a:pPr algn="ctr"/>
            <a:endParaRPr lang="ko-KR" altLang="en-US" dirty="0">
              <a:solidFill>
                <a:prstClr val="white"/>
              </a:solidFill>
            </a:endParaRP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xmlns="" id="{D09F3C5F-2336-45E0-82BE-FDDE29A1E974}"/>
              </a:ext>
            </a:extLst>
          </p:cNvPr>
          <p:cNvSpPr/>
          <p:nvPr/>
        </p:nvSpPr>
        <p:spPr>
          <a:xfrm>
            <a:off x="7865329" y="1579140"/>
            <a:ext cx="1107996" cy="5078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b="1" dirty="0"/>
              <a:t>개발중기</a:t>
            </a:r>
            <a:endParaRPr lang="en-US" altLang="ko-KR" b="1" dirty="0"/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xmlns="" id="{809245FA-8085-407F-89D6-0B3358C9E985}"/>
              </a:ext>
            </a:extLst>
          </p:cNvPr>
          <p:cNvSpPr/>
          <p:nvPr/>
        </p:nvSpPr>
        <p:spPr>
          <a:xfrm>
            <a:off x="10079829" y="1578506"/>
            <a:ext cx="1107996" cy="5078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b="1" dirty="0"/>
              <a:t>개발말기</a:t>
            </a:r>
            <a:endParaRPr lang="en-US" altLang="ko-KR" b="1" dirty="0"/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xmlns="" id="{7E1BAADD-6D0F-49D1-8A60-C3E818CE4314}"/>
              </a:ext>
            </a:extLst>
          </p:cNvPr>
          <p:cNvSpPr/>
          <p:nvPr/>
        </p:nvSpPr>
        <p:spPr>
          <a:xfrm>
            <a:off x="4532353" y="1578506"/>
            <a:ext cx="1107996" cy="5078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b="1" dirty="0"/>
              <a:t>개발초기</a:t>
            </a:r>
            <a:endParaRPr lang="en-US" altLang="ko-KR" b="1" dirty="0"/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xmlns="" id="{4EB6DF80-9576-4A2B-8D10-E6691EDD0C11}"/>
              </a:ext>
            </a:extLst>
          </p:cNvPr>
          <p:cNvSpPr/>
          <p:nvPr/>
        </p:nvSpPr>
        <p:spPr>
          <a:xfrm>
            <a:off x="794774" y="2186625"/>
            <a:ext cx="1862703" cy="4141757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정 우 준 </a:t>
            </a:r>
            <a:r>
              <a:rPr lang="en-US" altLang="ko-KR" dirty="0">
                <a:solidFill>
                  <a:prstClr val="white"/>
                </a:solidFill>
              </a:rPr>
              <a:t>(</a:t>
            </a:r>
            <a:r>
              <a:rPr lang="ko-KR" altLang="en-US" dirty="0">
                <a:solidFill>
                  <a:prstClr val="white"/>
                </a:solidFill>
              </a:rPr>
              <a:t>리더</a:t>
            </a:r>
            <a:r>
              <a:rPr lang="en-US" altLang="ko-KR" dirty="0">
                <a:solidFill>
                  <a:prstClr val="white"/>
                </a:solidFill>
              </a:rPr>
              <a:t>)</a:t>
            </a:r>
          </a:p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최 지 혁</a:t>
            </a:r>
            <a:endParaRPr lang="en-US" altLang="ko-KR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조 경 근</a:t>
            </a:r>
            <a:endParaRPr lang="en-US" altLang="ko-KR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성 명 제</a:t>
            </a:r>
            <a:endParaRPr lang="en-US" altLang="ko-KR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최 광 성</a:t>
            </a:r>
            <a:endParaRPr lang="en-US" altLang="ko-KR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김 은 지</a:t>
            </a:r>
            <a:endParaRPr lang="en-US" altLang="ko-KR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서 철 민</a:t>
            </a:r>
            <a:endParaRPr lang="en-US" altLang="ko-KR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장 순 웅</a:t>
            </a:r>
            <a:endParaRPr lang="en-US" altLang="ko-KR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이 재 원</a:t>
            </a:r>
            <a:endParaRPr lang="en-US" altLang="ko-KR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박 상 용</a:t>
            </a:r>
            <a:endParaRPr lang="en-US" altLang="ko-KR" dirty="0">
              <a:solidFill>
                <a:prstClr val="white"/>
              </a:solidFill>
            </a:endParaRPr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xmlns="" id="{C33D3071-6776-4401-BC4D-7292B327DDF3}"/>
              </a:ext>
            </a:extLst>
          </p:cNvPr>
          <p:cNvSpPr/>
          <p:nvPr/>
        </p:nvSpPr>
        <p:spPr>
          <a:xfrm>
            <a:off x="1260490" y="1578506"/>
            <a:ext cx="728084" cy="5078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b="1" dirty="0"/>
              <a:t>팀 원</a:t>
            </a:r>
            <a:endParaRPr lang="en-US" altLang="ko-KR" b="1" dirty="0"/>
          </a:p>
        </p:txBody>
      </p:sp>
      <p:sp>
        <p:nvSpPr>
          <p:cNvPr id="25" name="사각형: 둥근 모서리 82">
            <a:extLst>
              <a:ext uri="{FF2B5EF4-FFF2-40B4-BE49-F238E27FC236}">
                <a16:creationId xmlns:a16="http://schemas.microsoft.com/office/drawing/2014/main" xmlns="" id="{A7827A12-D22B-404E-B716-189D59B71055}"/>
              </a:ext>
            </a:extLst>
          </p:cNvPr>
          <p:cNvSpPr/>
          <p:nvPr/>
        </p:nvSpPr>
        <p:spPr>
          <a:xfrm>
            <a:off x="837505" y="605211"/>
            <a:ext cx="2908001" cy="483438"/>
          </a:xfrm>
          <a:prstGeom prst="roundRect">
            <a:avLst>
              <a:gd name="adj" fmla="val 50000"/>
            </a:avLst>
          </a:prstGeom>
          <a:solidFill>
            <a:srgbClr val="1986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>
              <a:defRPr/>
            </a:pPr>
            <a:r>
              <a:rPr lang="en-US" altLang="ko-KR" sz="1600" b="1" dirty="0">
                <a:solidFill>
                  <a:prstClr val="white"/>
                </a:solidFill>
              </a:rPr>
              <a:t> </a:t>
            </a:r>
            <a:r>
              <a:rPr lang="ko-KR" altLang="en-US" sz="1600" b="1" dirty="0">
                <a:solidFill>
                  <a:prstClr val="white"/>
                </a:solidFill>
              </a:rPr>
              <a:t>개발 대상 및 인원</a:t>
            </a:r>
            <a:endParaRPr lang="en-US" altLang="ko-KR" sz="1600" b="1" dirty="0">
              <a:solidFill>
                <a:prstClr val="white"/>
              </a:solidFill>
            </a:endParaRPr>
          </a:p>
        </p:txBody>
      </p:sp>
      <p:sp>
        <p:nvSpPr>
          <p:cNvPr id="26" name="타원 25">
            <a:extLst>
              <a:ext uri="{FF2B5EF4-FFF2-40B4-BE49-F238E27FC236}">
                <a16:creationId xmlns:a16="http://schemas.microsoft.com/office/drawing/2014/main" xmlns="" id="{7376C1C6-189F-421D-AFD6-7A412ED7CC37}"/>
              </a:ext>
            </a:extLst>
          </p:cNvPr>
          <p:cNvSpPr/>
          <p:nvPr/>
        </p:nvSpPr>
        <p:spPr>
          <a:xfrm>
            <a:off x="959575" y="646875"/>
            <a:ext cx="333288" cy="40011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accent1"/>
                </a:solidFill>
              </a:rPr>
              <a:t>1</a:t>
            </a:r>
            <a:endParaRPr lang="ko-KR" altLang="en-US" sz="2000" b="1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895939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3" grpId="0" animBg="1"/>
      <p:bldP spid="14" grpId="0" animBg="1"/>
      <p:bldP spid="16" grpId="0"/>
      <p:bldP spid="18" grpId="0"/>
      <p:bldP spid="20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:a16="http://schemas.microsoft.com/office/drawing/2014/main" xmlns="" id="{FC289580-F6A3-4A08-A82D-E4CB675EF739}"/>
              </a:ext>
            </a:extLst>
          </p:cNvPr>
          <p:cNvSpPr/>
          <p:nvPr/>
        </p:nvSpPr>
        <p:spPr>
          <a:xfrm>
            <a:off x="1394558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chemeClr val="bg1">
              <a:alpha val="2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xmlns="" id="{6CC0F4B8-DF2A-4BDD-8CC2-413E22699607}"/>
              </a:ext>
            </a:extLst>
          </p:cNvPr>
          <p:cNvSpPr/>
          <p:nvPr/>
        </p:nvSpPr>
        <p:spPr>
          <a:xfrm>
            <a:off x="837505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xmlns="" id="{269DC61A-0A83-4026-BC8E-E8562FBBA64D}"/>
              </a:ext>
            </a:extLst>
          </p:cNvPr>
          <p:cNvSpPr/>
          <p:nvPr/>
        </p:nvSpPr>
        <p:spPr>
          <a:xfrm>
            <a:off x="342655" y="567473"/>
            <a:ext cx="11532091" cy="6090849"/>
          </a:xfrm>
          <a:prstGeom prst="roundRect">
            <a:avLst>
              <a:gd name="adj" fmla="val 3002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r>
              <a:rPr lang="en-US" altLang="ko-KR">
                <a:solidFill>
                  <a:prstClr val="white"/>
                </a:solidFill>
              </a:rPr>
              <a:t>`</a:t>
            </a:r>
            <a:endParaRPr lang="ko-KR" altLang="en-US" dirty="0">
              <a:solidFill>
                <a:prstClr val="white"/>
              </a:solidFill>
            </a:endParaRPr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xmlns="" id="{8B833947-C5BA-4A7A-B976-97EA893732F9}"/>
              </a:ext>
            </a:extLst>
          </p:cNvPr>
          <p:cNvGrpSpPr/>
          <p:nvPr/>
        </p:nvGrpSpPr>
        <p:grpSpPr>
          <a:xfrm>
            <a:off x="0" y="6098959"/>
            <a:ext cx="12192000" cy="759042"/>
            <a:chOff x="4477702" y="3210977"/>
            <a:chExt cx="3761505" cy="1386061"/>
          </a:xfrm>
          <a:effectLst>
            <a:outerShdw blurRad="254000" dist="38100" dir="16200000" rotWithShape="0">
              <a:prstClr val="black">
                <a:alpha val="23000"/>
              </a:prstClr>
            </a:outerShdw>
          </a:effectLst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xmlns="" id="{C938BC48-0BA9-4BD4-94E3-CE5D0929E7A5}"/>
                </a:ext>
              </a:extLst>
            </p:cNvPr>
            <p:cNvSpPr/>
            <p:nvPr/>
          </p:nvSpPr>
          <p:spPr>
            <a:xfrm>
              <a:off x="4477702" y="3697315"/>
              <a:ext cx="3761505" cy="899723"/>
            </a:xfrm>
            <a:prstGeom prst="rect">
              <a:avLst/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" name="사각형: 둥근 한쪽 모서리 7">
              <a:extLst>
                <a:ext uri="{FF2B5EF4-FFF2-40B4-BE49-F238E27FC236}">
                  <a16:creationId xmlns:a16="http://schemas.microsoft.com/office/drawing/2014/main" xmlns="" id="{5BE47643-A6A4-4BA3-B2E3-D59C5300AEB4}"/>
                </a:ext>
              </a:extLst>
            </p:cNvPr>
            <p:cNvSpPr/>
            <p:nvPr/>
          </p:nvSpPr>
          <p:spPr>
            <a:xfrm>
              <a:off x="4477702" y="3210977"/>
              <a:ext cx="1005198" cy="899723"/>
            </a:xfrm>
            <a:prstGeom prst="round1Rect">
              <a:avLst>
                <a:gd name="adj" fmla="val 50000"/>
              </a:avLst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27" name="Freeform 29">
            <a:extLst>
              <a:ext uri="{FF2B5EF4-FFF2-40B4-BE49-F238E27FC236}">
                <a16:creationId xmlns:a16="http://schemas.microsoft.com/office/drawing/2014/main" xmlns="" id="{16D70C24-C6C2-4E6C-9FD3-AE98FE63F866}"/>
              </a:ext>
            </a:extLst>
          </p:cNvPr>
          <p:cNvSpPr>
            <a:spLocks noEditPoints="1"/>
          </p:cNvSpPr>
          <p:nvPr/>
        </p:nvSpPr>
        <p:spPr bwMode="auto">
          <a:xfrm>
            <a:off x="490596" y="6328813"/>
            <a:ext cx="329955" cy="329509"/>
          </a:xfrm>
          <a:custGeom>
            <a:avLst/>
            <a:gdLst>
              <a:gd name="T0" fmla="*/ 1260 w 5938"/>
              <a:gd name="T1" fmla="*/ 1207 h 5931"/>
              <a:gd name="T2" fmla="*/ 1208 w 5938"/>
              <a:gd name="T3" fmla="*/ 1259 h 5931"/>
              <a:gd name="T4" fmla="*/ 1327 w 5938"/>
              <a:gd name="T5" fmla="*/ 1963 h 5931"/>
              <a:gd name="T6" fmla="*/ 1614 w 5938"/>
              <a:gd name="T7" fmla="*/ 1903 h 5931"/>
              <a:gd name="T8" fmla="*/ 1814 w 5938"/>
              <a:gd name="T9" fmla="*/ 1763 h 5931"/>
              <a:gd name="T10" fmla="*/ 1944 w 5938"/>
              <a:gd name="T11" fmla="*/ 1748 h 5931"/>
              <a:gd name="T12" fmla="*/ 2040 w 5938"/>
              <a:gd name="T13" fmla="*/ 1844 h 5931"/>
              <a:gd name="T14" fmla="*/ 2025 w 5938"/>
              <a:gd name="T15" fmla="*/ 1975 h 5931"/>
              <a:gd name="T16" fmla="*/ 1783 w 5938"/>
              <a:gd name="T17" fmla="*/ 2163 h 5931"/>
              <a:gd name="T18" fmla="*/ 1430 w 5938"/>
              <a:gd name="T19" fmla="*/ 2264 h 5931"/>
              <a:gd name="T20" fmla="*/ 1141 w 5938"/>
              <a:gd name="T21" fmla="*/ 2251 h 5931"/>
              <a:gd name="T22" fmla="*/ 1128 w 5938"/>
              <a:gd name="T23" fmla="*/ 3090 h 5931"/>
              <a:gd name="T24" fmla="*/ 3547 w 5938"/>
              <a:gd name="T25" fmla="*/ 5529 h 5931"/>
              <a:gd name="T26" fmla="*/ 3767 w 5938"/>
              <a:gd name="T27" fmla="*/ 5621 h 5931"/>
              <a:gd name="T28" fmla="*/ 4007 w 5938"/>
              <a:gd name="T29" fmla="*/ 5588 h 5931"/>
              <a:gd name="T30" fmla="*/ 5494 w 5938"/>
              <a:gd name="T31" fmla="*/ 4152 h 5931"/>
              <a:gd name="T32" fmla="*/ 5614 w 5938"/>
              <a:gd name="T33" fmla="*/ 3945 h 5931"/>
              <a:gd name="T34" fmla="*/ 5614 w 5938"/>
              <a:gd name="T35" fmla="*/ 3703 h 5931"/>
              <a:gd name="T36" fmla="*/ 5494 w 5938"/>
              <a:gd name="T37" fmla="*/ 3496 h 5931"/>
              <a:gd name="T38" fmla="*/ 3056 w 5938"/>
              <a:gd name="T39" fmla="*/ 1111 h 5931"/>
              <a:gd name="T40" fmla="*/ 1038 w 5938"/>
              <a:gd name="T41" fmla="*/ 4 h 5931"/>
              <a:gd name="T42" fmla="*/ 1424 w 5938"/>
              <a:gd name="T43" fmla="*/ 101 h 5931"/>
              <a:gd name="T44" fmla="*/ 1787 w 5938"/>
              <a:gd name="T45" fmla="*/ 327 h 5931"/>
              <a:gd name="T46" fmla="*/ 1913 w 5938"/>
              <a:gd name="T47" fmla="*/ 495 h 5931"/>
              <a:gd name="T48" fmla="*/ 1870 w 5938"/>
              <a:gd name="T49" fmla="*/ 621 h 5931"/>
              <a:gd name="T50" fmla="*/ 1744 w 5938"/>
              <a:gd name="T51" fmla="*/ 664 h 5931"/>
              <a:gd name="T52" fmla="*/ 1581 w 5938"/>
              <a:gd name="T53" fmla="*/ 556 h 5931"/>
              <a:gd name="T54" fmla="*/ 1278 w 5938"/>
              <a:gd name="T55" fmla="*/ 372 h 5931"/>
              <a:gd name="T56" fmla="*/ 962 w 5938"/>
              <a:gd name="T57" fmla="*/ 305 h 5931"/>
              <a:gd name="T58" fmla="*/ 668 w 5938"/>
              <a:gd name="T59" fmla="*/ 359 h 5931"/>
              <a:gd name="T60" fmla="*/ 441 w 5938"/>
              <a:gd name="T61" fmla="*/ 534 h 5931"/>
              <a:gd name="T62" fmla="*/ 325 w 5938"/>
              <a:gd name="T63" fmla="*/ 790 h 5931"/>
              <a:gd name="T64" fmla="*/ 329 w 5938"/>
              <a:gd name="T65" fmla="*/ 1115 h 5931"/>
              <a:gd name="T66" fmla="*/ 489 w 5938"/>
              <a:gd name="T67" fmla="*/ 1481 h 5931"/>
              <a:gd name="T68" fmla="*/ 780 w 5938"/>
              <a:gd name="T69" fmla="*/ 1775 h 5931"/>
              <a:gd name="T70" fmla="*/ 930 w 5938"/>
              <a:gd name="T71" fmla="*/ 1122 h 5931"/>
              <a:gd name="T72" fmla="*/ 1076 w 5938"/>
              <a:gd name="T73" fmla="*/ 951 h 5931"/>
              <a:gd name="T74" fmla="*/ 2908 w 5938"/>
              <a:gd name="T75" fmla="*/ 789 h 5931"/>
              <a:gd name="T76" fmla="*/ 3164 w 5938"/>
              <a:gd name="T77" fmla="*/ 823 h 5931"/>
              <a:gd name="T78" fmla="*/ 3406 w 5938"/>
              <a:gd name="T79" fmla="*/ 976 h 5931"/>
              <a:gd name="T80" fmla="*/ 5861 w 5938"/>
              <a:gd name="T81" fmla="*/ 3490 h 5931"/>
              <a:gd name="T82" fmla="*/ 5938 w 5938"/>
              <a:gd name="T83" fmla="*/ 3826 h 5931"/>
              <a:gd name="T84" fmla="*/ 5863 w 5938"/>
              <a:gd name="T85" fmla="*/ 4160 h 5931"/>
              <a:gd name="T86" fmla="*/ 4377 w 5938"/>
              <a:gd name="T87" fmla="*/ 5705 h 5931"/>
              <a:gd name="T88" fmla="*/ 4087 w 5938"/>
              <a:gd name="T89" fmla="*/ 5887 h 5931"/>
              <a:gd name="T90" fmla="*/ 3744 w 5938"/>
              <a:gd name="T91" fmla="*/ 5925 h 5931"/>
              <a:gd name="T92" fmla="*/ 3422 w 5938"/>
              <a:gd name="T93" fmla="*/ 5814 h 5931"/>
              <a:gd name="T94" fmla="*/ 928 w 5938"/>
              <a:gd name="T95" fmla="*/ 3343 h 5931"/>
              <a:gd name="T96" fmla="*/ 800 w 5938"/>
              <a:gd name="T97" fmla="*/ 3059 h 5931"/>
              <a:gd name="T98" fmla="*/ 747 w 5938"/>
              <a:gd name="T99" fmla="*/ 2116 h 5931"/>
              <a:gd name="T100" fmla="*/ 406 w 5938"/>
              <a:gd name="T101" fmla="*/ 1864 h 5931"/>
              <a:gd name="T102" fmla="*/ 132 w 5938"/>
              <a:gd name="T103" fmla="*/ 1483 h 5931"/>
              <a:gd name="T104" fmla="*/ 7 w 5938"/>
              <a:gd name="T105" fmla="*/ 1052 h 5931"/>
              <a:gd name="T106" fmla="*/ 38 w 5938"/>
              <a:gd name="T107" fmla="*/ 662 h 5931"/>
              <a:gd name="T108" fmla="*/ 206 w 5938"/>
              <a:gd name="T109" fmla="*/ 336 h 5931"/>
              <a:gd name="T110" fmla="*/ 493 w 5938"/>
              <a:gd name="T111" fmla="*/ 103 h 5931"/>
              <a:gd name="T112" fmla="*/ 849 w 5938"/>
              <a:gd name="T113" fmla="*/ 4 h 59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5938" h="5931">
                <a:moveTo>
                  <a:pt x="2949" y="1095"/>
                </a:moveTo>
                <a:lnTo>
                  <a:pt x="2939" y="1095"/>
                </a:lnTo>
                <a:lnTo>
                  <a:pt x="2928" y="1097"/>
                </a:lnTo>
                <a:lnTo>
                  <a:pt x="1260" y="1207"/>
                </a:lnTo>
                <a:lnTo>
                  <a:pt x="1240" y="1212"/>
                </a:lnTo>
                <a:lnTo>
                  <a:pt x="1224" y="1223"/>
                </a:lnTo>
                <a:lnTo>
                  <a:pt x="1213" y="1240"/>
                </a:lnTo>
                <a:lnTo>
                  <a:pt x="1208" y="1259"/>
                </a:lnTo>
                <a:lnTo>
                  <a:pt x="1163" y="1945"/>
                </a:lnTo>
                <a:lnTo>
                  <a:pt x="1204" y="1952"/>
                </a:lnTo>
                <a:lnTo>
                  <a:pt x="1247" y="1957"/>
                </a:lnTo>
                <a:lnTo>
                  <a:pt x="1327" y="1963"/>
                </a:lnTo>
                <a:lnTo>
                  <a:pt x="1404" y="1959"/>
                </a:lnTo>
                <a:lnTo>
                  <a:pt x="1477" y="1948"/>
                </a:lnTo>
                <a:lnTo>
                  <a:pt x="1547" y="1930"/>
                </a:lnTo>
                <a:lnTo>
                  <a:pt x="1614" y="1903"/>
                </a:lnTo>
                <a:lnTo>
                  <a:pt x="1675" y="1871"/>
                </a:lnTo>
                <a:lnTo>
                  <a:pt x="1733" y="1831"/>
                </a:lnTo>
                <a:lnTo>
                  <a:pt x="1785" y="1784"/>
                </a:lnTo>
                <a:lnTo>
                  <a:pt x="1814" y="1763"/>
                </a:lnTo>
                <a:lnTo>
                  <a:pt x="1845" y="1748"/>
                </a:lnTo>
                <a:lnTo>
                  <a:pt x="1877" y="1741"/>
                </a:lnTo>
                <a:lnTo>
                  <a:pt x="1912" y="1741"/>
                </a:lnTo>
                <a:lnTo>
                  <a:pt x="1944" y="1748"/>
                </a:lnTo>
                <a:lnTo>
                  <a:pt x="1977" y="1763"/>
                </a:lnTo>
                <a:lnTo>
                  <a:pt x="2004" y="1784"/>
                </a:lnTo>
                <a:lnTo>
                  <a:pt x="2025" y="1813"/>
                </a:lnTo>
                <a:lnTo>
                  <a:pt x="2040" y="1844"/>
                </a:lnTo>
                <a:lnTo>
                  <a:pt x="2049" y="1876"/>
                </a:lnTo>
                <a:lnTo>
                  <a:pt x="2049" y="1910"/>
                </a:lnTo>
                <a:lnTo>
                  <a:pt x="2040" y="1943"/>
                </a:lnTo>
                <a:lnTo>
                  <a:pt x="2025" y="1975"/>
                </a:lnTo>
                <a:lnTo>
                  <a:pt x="2004" y="2002"/>
                </a:lnTo>
                <a:lnTo>
                  <a:pt x="1935" y="2064"/>
                </a:lnTo>
                <a:lnTo>
                  <a:pt x="1863" y="2118"/>
                </a:lnTo>
                <a:lnTo>
                  <a:pt x="1783" y="2163"/>
                </a:lnTo>
                <a:lnTo>
                  <a:pt x="1700" y="2201"/>
                </a:lnTo>
                <a:lnTo>
                  <a:pt x="1614" y="2230"/>
                </a:lnTo>
                <a:lnTo>
                  <a:pt x="1524" y="2251"/>
                </a:lnTo>
                <a:lnTo>
                  <a:pt x="1430" y="2264"/>
                </a:lnTo>
                <a:lnTo>
                  <a:pt x="1332" y="2269"/>
                </a:lnTo>
                <a:lnTo>
                  <a:pt x="1276" y="2268"/>
                </a:lnTo>
                <a:lnTo>
                  <a:pt x="1219" y="2262"/>
                </a:lnTo>
                <a:lnTo>
                  <a:pt x="1141" y="2251"/>
                </a:lnTo>
                <a:lnTo>
                  <a:pt x="1098" y="2922"/>
                </a:lnTo>
                <a:lnTo>
                  <a:pt x="1098" y="2980"/>
                </a:lnTo>
                <a:lnTo>
                  <a:pt x="1108" y="3038"/>
                </a:lnTo>
                <a:lnTo>
                  <a:pt x="1128" y="3090"/>
                </a:lnTo>
                <a:lnTo>
                  <a:pt x="1157" y="3141"/>
                </a:lnTo>
                <a:lnTo>
                  <a:pt x="1195" y="3184"/>
                </a:lnTo>
                <a:lnTo>
                  <a:pt x="3502" y="5489"/>
                </a:lnTo>
                <a:lnTo>
                  <a:pt x="3547" y="5529"/>
                </a:lnTo>
                <a:lnTo>
                  <a:pt x="3597" y="5563"/>
                </a:lnTo>
                <a:lnTo>
                  <a:pt x="3652" y="5588"/>
                </a:lnTo>
                <a:lnTo>
                  <a:pt x="3708" y="5608"/>
                </a:lnTo>
                <a:lnTo>
                  <a:pt x="3767" y="5621"/>
                </a:lnTo>
                <a:lnTo>
                  <a:pt x="3828" y="5624"/>
                </a:lnTo>
                <a:lnTo>
                  <a:pt x="3890" y="5621"/>
                </a:lnTo>
                <a:lnTo>
                  <a:pt x="3949" y="5608"/>
                </a:lnTo>
                <a:lnTo>
                  <a:pt x="4007" y="5588"/>
                </a:lnTo>
                <a:lnTo>
                  <a:pt x="4061" y="5563"/>
                </a:lnTo>
                <a:lnTo>
                  <a:pt x="4112" y="5529"/>
                </a:lnTo>
                <a:lnTo>
                  <a:pt x="4157" y="5489"/>
                </a:lnTo>
                <a:lnTo>
                  <a:pt x="5494" y="4152"/>
                </a:lnTo>
                <a:lnTo>
                  <a:pt x="5534" y="4105"/>
                </a:lnTo>
                <a:lnTo>
                  <a:pt x="5568" y="4055"/>
                </a:lnTo>
                <a:lnTo>
                  <a:pt x="5595" y="4003"/>
                </a:lnTo>
                <a:lnTo>
                  <a:pt x="5614" y="3945"/>
                </a:lnTo>
                <a:lnTo>
                  <a:pt x="5626" y="3885"/>
                </a:lnTo>
                <a:lnTo>
                  <a:pt x="5630" y="3824"/>
                </a:lnTo>
                <a:lnTo>
                  <a:pt x="5626" y="3763"/>
                </a:lnTo>
                <a:lnTo>
                  <a:pt x="5614" y="3703"/>
                </a:lnTo>
                <a:lnTo>
                  <a:pt x="5595" y="3646"/>
                </a:lnTo>
                <a:lnTo>
                  <a:pt x="5568" y="3593"/>
                </a:lnTo>
                <a:lnTo>
                  <a:pt x="5534" y="3543"/>
                </a:lnTo>
                <a:lnTo>
                  <a:pt x="5494" y="3496"/>
                </a:lnTo>
                <a:lnTo>
                  <a:pt x="3189" y="1194"/>
                </a:lnTo>
                <a:lnTo>
                  <a:pt x="3150" y="1160"/>
                </a:lnTo>
                <a:lnTo>
                  <a:pt x="3105" y="1131"/>
                </a:lnTo>
                <a:lnTo>
                  <a:pt x="3056" y="1111"/>
                </a:lnTo>
                <a:lnTo>
                  <a:pt x="3004" y="1099"/>
                </a:lnTo>
                <a:lnTo>
                  <a:pt x="2949" y="1095"/>
                </a:lnTo>
                <a:close/>
                <a:moveTo>
                  <a:pt x="942" y="0"/>
                </a:moveTo>
                <a:lnTo>
                  <a:pt x="1038" y="4"/>
                </a:lnTo>
                <a:lnTo>
                  <a:pt x="1135" y="17"/>
                </a:lnTo>
                <a:lnTo>
                  <a:pt x="1233" y="36"/>
                </a:lnTo>
                <a:lnTo>
                  <a:pt x="1329" y="65"/>
                </a:lnTo>
                <a:lnTo>
                  <a:pt x="1424" y="101"/>
                </a:lnTo>
                <a:lnTo>
                  <a:pt x="1520" y="147"/>
                </a:lnTo>
                <a:lnTo>
                  <a:pt x="1612" y="199"/>
                </a:lnTo>
                <a:lnTo>
                  <a:pt x="1700" y="258"/>
                </a:lnTo>
                <a:lnTo>
                  <a:pt x="1787" y="327"/>
                </a:lnTo>
                <a:lnTo>
                  <a:pt x="1870" y="403"/>
                </a:lnTo>
                <a:lnTo>
                  <a:pt x="1892" y="430"/>
                </a:lnTo>
                <a:lnTo>
                  <a:pt x="1906" y="462"/>
                </a:lnTo>
                <a:lnTo>
                  <a:pt x="1913" y="495"/>
                </a:lnTo>
                <a:lnTo>
                  <a:pt x="1913" y="529"/>
                </a:lnTo>
                <a:lnTo>
                  <a:pt x="1906" y="561"/>
                </a:lnTo>
                <a:lnTo>
                  <a:pt x="1892" y="592"/>
                </a:lnTo>
                <a:lnTo>
                  <a:pt x="1870" y="621"/>
                </a:lnTo>
                <a:lnTo>
                  <a:pt x="1841" y="643"/>
                </a:lnTo>
                <a:lnTo>
                  <a:pt x="1811" y="657"/>
                </a:lnTo>
                <a:lnTo>
                  <a:pt x="1778" y="664"/>
                </a:lnTo>
                <a:lnTo>
                  <a:pt x="1744" y="664"/>
                </a:lnTo>
                <a:lnTo>
                  <a:pt x="1711" y="657"/>
                </a:lnTo>
                <a:lnTo>
                  <a:pt x="1679" y="643"/>
                </a:lnTo>
                <a:lnTo>
                  <a:pt x="1652" y="621"/>
                </a:lnTo>
                <a:lnTo>
                  <a:pt x="1581" y="556"/>
                </a:lnTo>
                <a:lnTo>
                  <a:pt x="1509" y="500"/>
                </a:lnTo>
                <a:lnTo>
                  <a:pt x="1435" y="450"/>
                </a:lnTo>
                <a:lnTo>
                  <a:pt x="1357" y="408"/>
                </a:lnTo>
                <a:lnTo>
                  <a:pt x="1278" y="372"/>
                </a:lnTo>
                <a:lnTo>
                  <a:pt x="1199" y="345"/>
                </a:lnTo>
                <a:lnTo>
                  <a:pt x="1119" y="323"/>
                </a:lnTo>
                <a:lnTo>
                  <a:pt x="1040" y="311"/>
                </a:lnTo>
                <a:lnTo>
                  <a:pt x="962" y="305"/>
                </a:lnTo>
                <a:lnTo>
                  <a:pt x="885" y="307"/>
                </a:lnTo>
                <a:lnTo>
                  <a:pt x="811" y="316"/>
                </a:lnTo>
                <a:lnTo>
                  <a:pt x="738" y="334"/>
                </a:lnTo>
                <a:lnTo>
                  <a:pt x="668" y="359"/>
                </a:lnTo>
                <a:lnTo>
                  <a:pt x="603" y="392"/>
                </a:lnTo>
                <a:lnTo>
                  <a:pt x="543" y="433"/>
                </a:lnTo>
                <a:lnTo>
                  <a:pt x="488" y="482"/>
                </a:lnTo>
                <a:lnTo>
                  <a:pt x="441" y="534"/>
                </a:lnTo>
                <a:lnTo>
                  <a:pt x="401" y="592"/>
                </a:lnTo>
                <a:lnTo>
                  <a:pt x="368" y="655"/>
                </a:lnTo>
                <a:lnTo>
                  <a:pt x="343" y="720"/>
                </a:lnTo>
                <a:lnTo>
                  <a:pt x="325" y="790"/>
                </a:lnTo>
                <a:lnTo>
                  <a:pt x="312" y="864"/>
                </a:lnTo>
                <a:lnTo>
                  <a:pt x="311" y="940"/>
                </a:lnTo>
                <a:lnTo>
                  <a:pt x="314" y="1019"/>
                </a:lnTo>
                <a:lnTo>
                  <a:pt x="329" y="1115"/>
                </a:lnTo>
                <a:lnTo>
                  <a:pt x="354" y="1211"/>
                </a:lnTo>
                <a:lnTo>
                  <a:pt x="390" y="1304"/>
                </a:lnTo>
                <a:lnTo>
                  <a:pt x="435" y="1395"/>
                </a:lnTo>
                <a:lnTo>
                  <a:pt x="489" y="1481"/>
                </a:lnTo>
                <a:lnTo>
                  <a:pt x="553" y="1566"/>
                </a:lnTo>
                <a:lnTo>
                  <a:pt x="625" y="1644"/>
                </a:lnTo>
                <a:lnTo>
                  <a:pt x="701" y="1714"/>
                </a:lnTo>
                <a:lnTo>
                  <a:pt x="780" y="1775"/>
                </a:lnTo>
                <a:lnTo>
                  <a:pt x="863" y="1827"/>
                </a:lnTo>
                <a:lnTo>
                  <a:pt x="903" y="1236"/>
                </a:lnTo>
                <a:lnTo>
                  <a:pt x="912" y="1176"/>
                </a:lnTo>
                <a:lnTo>
                  <a:pt x="930" y="1122"/>
                </a:lnTo>
                <a:lnTo>
                  <a:pt x="957" y="1070"/>
                </a:lnTo>
                <a:lnTo>
                  <a:pt x="989" y="1025"/>
                </a:lnTo>
                <a:lnTo>
                  <a:pt x="1031" y="983"/>
                </a:lnTo>
                <a:lnTo>
                  <a:pt x="1076" y="951"/>
                </a:lnTo>
                <a:lnTo>
                  <a:pt x="1128" y="924"/>
                </a:lnTo>
                <a:lnTo>
                  <a:pt x="1182" y="908"/>
                </a:lnTo>
                <a:lnTo>
                  <a:pt x="1242" y="899"/>
                </a:lnTo>
                <a:lnTo>
                  <a:pt x="2908" y="789"/>
                </a:lnTo>
                <a:lnTo>
                  <a:pt x="2949" y="787"/>
                </a:lnTo>
                <a:lnTo>
                  <a:pt x="3023" y="790"/>
                </a:lnTo>
                <a:lnTo>
                  <a:pt x="3094" y="803"/>
                </a:lnTo>
                <a:lnTo>
                  <a:pt x="3164" y="823"/>
                </a:lnTo>
                <a:lnTo>
                  <a:pt x="3229" y="850"/>
                </a:lnTo>
                <a:lnTo>
                  <a:pt x="3292" y="886"/>
                </a:lnTo>
                <a:lnTo>
                  <a:pt x="3352" y="927"/>
                </a:lnTo>
                <a:lnTo>
                  <a:pt x="3406" y="976"/>
                </a:lnTo>
                <a:lnTo>
                  <a:pt x="5711" y="3279"/>
                </a:lnTo>
                <a:lnTo>
                  <a:pt x="5769" y="3344"/>
                </a:lnTo>
                <a:lnTo>
                  <a:pt x="5819" y="3415"/>
                </a:lnTo>
                <a:lnTo>
                  <a:pt x="5861" y="3490"/>
                </a:lnTo>
                <a:lnTo>
                  <a:pt x="5895" y="3570"/>
                </a:lnTo>
                <a:lnTo>
                  <a:pt x="5919" y="3653"/>
                </a:lnTo>
                <a:lnTo>
                  <a:pt x="5933" y="3738"/>
                </a:lnTo>
                <a:lnTo>
                  <a:pt x="5938" y="3826"/>
                </a:lnTo>
                <a:lnTo>
                  <a:pt x="5935" y="3912"/>
                </a:lnTo>
                <a:lnTo>
                  <a:pt x="5920" y="3997"/>
                </a:lnTo>
                <a:lnTo>
                  <a:pt x="5895" y="4080"/>
                </a:lnTo>
                <a:lnTo>
                  <a:pt x="5863" y="4160"/>
                </a:lnTo>
                <a:lnTo>
                  <a:pt x="5821" y="4235"/>
                </a:lnTo>
                <a:lnTo>
                  <a:pt x="5772" y="4306"/>
                </a:lnTo>
                <a:lnTo>
                  <a:pt x="5713" y="4371"/>
                </a:lnTo>
                <a:lnTo>
                  <a:pt x="4377" y="5705"/>
                </a:lnTo>
                <a:lnTo>
                  <a:pt x="4312" y="5763"/>
                </a:lnTo>
                <a:lnTo>
                  <a:pt x="4242" y="5814"/>
                </a:lnTo>
                <a:lnTo>
                  <a:pt x="4166" y="5855"/>
                </a:lnTo>
                <a:lnTo>
                  <a:pt x="4087" y="5887"/>
                </a:lnTo>
                <a:lnTo>
                  <a:pt x="4004" y="5911"/>
                </a:lnTo>
                <a:lnTo>
                  <a:pt x="3919" y="5925"/>
                </a:lnTo>
                <a:lnTo>
                  <a:pt x="3832" y="5931"/>
                </a:lnTo>
                <a:lnTo>
                  <a:pt x="3744" y="5925"/>
                </a:lnTo>
                <a:lnTo>
                  <a:pt x="3659" y="5913"/>
                </a:lnTo>
                <a:lnTo>
                  <a:pt x="3576" y="5887"/>
                </a:lnTo>
                <a:lnTo>
                  <a:pt x="3496" y="5855"/>
                </a:lnTo>
                <a:lnTo>
                  <a:pt x="3422" y="5814"/>
                </a:lnTo>
                <a:lnTo>
                  <a:pt x="3352" y="5765"/>
                </a:lnTo>
                <a:lnTo>
                  <a:pt x="3285" y="5705"/>
                </a:lnTo>
                <a:lnTo>
                  <a:pt x="980" y="3402"/>
                </a:lnTo>
                <a:lnTo>
                  <a:pt x="928" y="3343"/>
                </a:lnTo>
                <a:lnTo>
                  <a:pt x="883" y="3278"/>
                </a:lnTo>
                <a:lnTo>
                  <a:pt x="847" y="3209"/>
                </a:lnTo>
                <a:lnTo>
                  <a:pt x="820" y="3135"/>
                </a:lnTo>
                <a:lnTo>
                  <a:pt x="800" y="3059"/>
                </a:lnTo>
                <a:lnTo>
                  <a:pt x="791" y="2982"/>
                </a:lnTo>
                <a:lnTo>
                  <a:pt x="793" y="2902"/>
                </a:lnTo>
                <a:lnTo>
                  <a:pt x="841" y="2161"/>
                </a:lnTo>
                <a:lnTo>
                  <a:pt x="747" y="2116"/>
                </a:lnTo>
                <a:lnTo>
                  <a:pt x="657" y="2064"/>
                </a:lnTo>
                <a:lnTo>
                  <a:pt x="569" y="2004"/>
                </a:lnTo>
                <a:lnTo>
                  <a:pt x="486" y="1938"/>
                </a:lnTo>
                <a:lnTo>
                  <a:pt x="406" y="1864"/>
                </a:lnTo>
                <a:lnTo>
                  <a:pt x="325" y="1775"/>
                </a:lnTo>
                <a:lnTo>
                  <a:pt x="251" y="1681"/>
                </a:lnTo>
                <a:lnTo>
                  <a:pt x="188" y="1584"/>
                </a:lnTo>
                <a:lnTo>
                  <a:pt x="132" y="1483"/>
                </a:lnTo>
                <a:lnTo>
                  <a:pt x="87" y="1378"/>
                </a:lnTo>
                <a:lnTo>
                  <a:pt x="49" y="1272"/>
                </a:lnTo>
                <a:lnTo>
                  <a:pt x="24" y="1162"/>
                </a:lnTo>
                <a:lnTo>
                  <a:pt x="7" y="1052"/>
                </a:lnTo>
                <a:lnTo>
                  <a:pt x="0" y="949"/>
                </a:lnTo>
                <a:lnTo>
                  <a:pt x="4" y="852"/>
                </a:lnTo>
                <a:lnTo>
                  <a:pt x="16" y="754"/>
                </a:lnTo>
                <a:lnTo>
                  <a:pt x="38" y="662"/>
                </a:lnTo>
                <a:lnTo>
                  <a:pt x="67" y="574"/>
                </a:lnTo>
                <a:lnTo>
                  <a:pt x="105" y="489"/>
                </a:lnTo>
                <a:lnTo>
                  <a:pt x="152" y="410"/>
                </a:lnTo>
                <a:lnTo>
                  <a:pt x="206" y="336"/>
                </a:lnTo>
                <a:lnTo>
                  <a:pt x="267" y="266"/>
                </a:lnTo>
                <a:lnTo>
                  <a:pt x="338" y="202"/>
                </a:lnTo>
                <a:lnTo>
                  <a:pt x="414" y="148"/>
                </a:lnTo>
                <a:lnTo>
                  <a:pt x="493" y="103"/>
                </a:lnTo>
                <a:lnTo>
                  <a:pt x="578" y="65"/>
                </a:lnTo>
                <a:lnTo>
                  <a:pt x="664" y="36"/>
                </a:lnTo>
                <a:lnTo>
                  <a:pt x="755" y="17"/>
                </a:lnTo>
                <a:lnTo>
                  <a:pt x="849" y="4"/>
                </a:lnTo>
                <a:lnTo>
                  <a:pt x="942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>
              <a:defRPr/>
            </a:pPr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890913" y="6328546"/>
            <a:ext cx="1745991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600" kern="0" dirty="0">
                <a:solidFill>
                  <a:prstClr val="white"/>
                </a:solidFill>
              </a:rPr>
              <a:t>WER ERP Project</a:t>
            </a:r>
            <a:endParaRPr lang="ko-KR" altLang="en-US" sz="1050" dirty="0">
              <a:solidFill>
                <a:prstClr val="black"/>
              </a:solidFill>
            </a:endParaRPr>
          </a:p>
        </p:txBody>
      </p:sp>
      <p:sp>
        <p:nvSpPr>
          <p:cNvPr id="26" name="사각형: 둥근 모서리 82">
            <a:extLst>
              <a:ext uri="{FF2B5EF4-FFF2-40B4-BE49-F238E27FC236}">
                <a16:creationId xmlns:a16="http://schemas.microsoft.com/office/drawing/2014/main" xmlns="" id="{EFD096FA-085D-4E05-B776-A999E4841938}"/>
              </a:ext>
            </a:extLst>
          </p:cNvPr>
          <p:cNvSpPr/>
          <p:nvPr/>
        </p:nvSpPr>
        <p:spPr>
          <a:xfrm>
            <a:off x="4642001" y="1675146"/>
            <a:ext cx="2908001" cy="483438"/>
          </a:xfrm>
          <a:prstGeom prst="roundRect">
            <a:avLst>
              <a:gd name="adj" fmla="val 50000"/>
            </a:avLst>
          </a:prstGeom>
          <a:solidFill>
            <a:srgbClr val="1986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>
              <a:defRPr/>
            </a:pPr>
            <a:r>
              <a:rPr lang="en-US" altLang="ko-KR" sz="1600" b="1" dirty="0">
                <a:solidFill>
                  <a:prstClr val="white"/>
                </a:solidFill>
              </a:rPr>
              <a:t> </a:t>
            </a:r>
            <a:r>
              <a:rPr lang="ko-KR" altLang="en-US" sz="1600" b="1" dirty="0">
                <a:solidFill>
                  <a:prstClr val="white"/>
                </a:solidFill>
              </a:rPr>
              <a:t>개발 일정 및 환경</a:t>
            </a:r>
            <a:endParaRPr lang="en-US" altLang="ko-KR" sz="1600" b="1" dirty="0">
              <a:solidFill>
                <a:prstClr val="white"/>
              </a:solidFill>
            </a:endParaRPr>
          </a:p>
        </p:txBody>
      </p:sp>
      <p:sp>
        <p:nvSpPr>
          <p:cNvPr id="28" name="타원 27">
            <a:extLst>
              <a:ext uri="{FF2B5EF4-FFF2-40B4-BE49-F238E27FC236}">
                <a16:creationId xmlns:a16="http://schemas.microsoft.com/office/drawing/2014/main" xmlns="" id="{E3CAD5A6-451F-4DEC-B66D-8EEFAAE623F9}"/>
              </a:ext>
            </a:extLst>
          </p:cNvPr>
          <p:cNvSpPr/>
          <p:nvPr/>
        </p:nvSpPr>
        <p:spPr>
          <a:xfrm>
            <a:off x="4764071" y="1716810"/>
            <a:ext cx="333288" cy="40011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accent1"/>
                </a:solidFill>
              </a:rPr>
              <a:t>2</a:t>
            </a:r>
            <a:endParaRPr lang="ko-KR" altLang="en-US" sz="2000" b="1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940541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1_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1158</TotalTime>
  <Words>2044</Words>
  <Application>Microsoft Office PowerPoint</Application>
  <PresentationFormat>사용자 지정</PresentationFormat>
  <Paragraphs>519</Paragraphs>
  <Slides>61</Slides>
  <Notes>0</Notes>
  <HiddenSlides>0</HiddenSlides>
  <MMClips>1</MMClips>
  <ScaleCrop>false</ScaleCrop>
  <HeadingPairs>
    <vt:vector size="4" baseType="variant">
      <vt:variant>
        <vt:lpstr>테마</vt:lpstr>
      </vt:variant>
      <vt:variant>
        <vt:i4>1</vt:i4>
      </vt:variant>
      <vt:variant>
        <vt:lpstr>슬라이드 제목</vt:lpstr>
      </vt:variant>
      <vt:variant>
        <vt:i4>61</vt:i4>
      </vt:variant>
    </vt:vector>
  </HeadingPairs>
  <TitlesOfParts>
    <vt:vector size="62" baseType="lpstr">
      <vt:lpstr>1_Office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조현석</dc:creator>
  <cp:lastModifiedBy>SHY-702-17</cp:lastModifiedBy>
  <cp:revision>85</cp:revision>
  <dcterms:created xsi:type="dcterms:W3CDTF">2021-06-21T14:47:31Z</dcterms:created>
  <dcterms:modified xsi:type="dcterms:W3CDTF">2021-07-07T07:13:58Z</dcterms:modified>
</cp:coreProperties>
</file>

<file path=docProps/thumbnail.jpeg>
</file>